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2"/>
    <p:restoredTop sz="94697"/>
  </p:normalViewPr>
  <p:slideViewPr>
    <p:cSldViewPr snapToGrid="0" snapToObjects="1">
      <p:cViewPr varScale="1">
        <p:scale>
          <a:sx n="100" d="100"/>
          <a:sy n="100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childline.org.uk/get-support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childline.org.uk/get-suppor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AE942C-833E-4909-B075-CB0D3ADFB58A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5920A1-3AE4-4321-99CB-36BDE49F54CC}">
      <dgm:prSet/>
      <dgm:spPr/>
      <dgm:t>
        <a:bodyPr/>
        <a:lstStyle/>
        <a:p>
          <a:r>
            <a:rPr lang="en-US" dirty="0"/>
            <a:t>NSPCC </a:t>
          </a:r>
          <a:r>
            <a:rPr lang="en-US" dirty="0">
              <a:hlinkClick xmlns:r="http://schemas.openxmlformats.org/officeDocument/2006/relationships" r:id="rId1"/>
            </a:rPr>
            <a:t>https://www.childline.org.uk/get-support/</a:t>
          </a:r>
          <a:endParaRPr lang="en-US" dirty="0"/>
        </a:p>
        <a:p>
          <a:r>
            <a:rPr lang="en-US" dirty="0"/>
            <a:t>(you can phone, email, text or sign on a video call)</a:t>
          </a:r>
        </a:p>
      </dgm:t>
    </dgm:pt>
    <dgm:pt modelId="{DF6E9192-24BD-4515-B807-E110BD3387EC}" type="parTrans" cxnId="{33E28983-9EF7-4BF8-B0AC-790124713FEC}">
      <dgm:prSet/>
      <dgm:spPr/>
      <dgm:t>
        <a:bodyPr/>
        <a:lstStyle/>
        <a:p>
          <a:endParaRPr lang="en-US"/>
        </a:p>
      </dgm:t>
    </dgm:pt>
    <dgm:pt modelId="{5BE56ED0-7C73-4038-9826-57D053E3B6F8}" type="sibTrans" cxnId="{33E28983-9EF7-4BF8-B0AC-790124713FEC}">
      <dgm:prSet/>
      <dgm:spPr/>
      <dgm:t>
        <a:bodyPr/>
        <a:lstStyle/>
        <a:p>
          <a:endParaRPr lang="en-US"/>
        </a:p>
      </dgm:t>
    </dgm:pt>
    <dgm:pt modelId="{F0825E73-8D4E-49D4-95CA-A0AA6790F5FD}">
      <dgm:prSet/>
      <dgm:spPr/>
      <dgm:t>
        <a:bodyPr/>
        <a:lstStyle/>
        <a:p>
          <a:r>
            <a:rPr lang="en-US"/>
            <a:t>Childline 08001111</a:t>
          </a:r>
        </a:p>
      </dgm:t>
    </dgm:pt>
    <dgm:pt modelId="{F031167A-A480-4C21-927F-EE3FA96EA4F1}" type="parTrans" cxnId="{455D0F6B-17CE-421A-9F32-110C4A2C3A0C}">
      <dgm:prSet/>
      <dgm:spPr/>
      <dgm:t>
        <a:bodyPr/>
        <a:lstStyle/>
        <a:p>
          <a:endParaRPr lang="en-US"/>
        </a:p>
      </dgm:t>
    </dgm:pt>
    <dgm:pt modelId="{937949B5-DD70-4108-BE36-8B50699E1CDC}" type="sibTrans" cxnId="{455D0F6B-17CE-421A-9F32-110C4A2C3A0C}">
      <dgm:prSet/>
      <dgm:spPr/>
      <dgm:t>
        <a:bodyPr/>
        <a:lstStyle/>
        <a:p>
          <a:endParaRPr lang="en-US"/>
        </a:p>
      </dgm:t>
    </dgm:pt>
    <dgm:pt modelId="{46AEA61E-ACC3-46E7-AECD-84A25D8B8DC6}">
      <dgm:prSet/>
      <dgm:spPr/>
      <dgm:t>
        <a:bodyPr/>
        <a:lstStyle/>
        <a:p>
          <a:r>
            <a:rPr lang="en-US"/>
            <a:t>Police (if you are in danger) 999</a:t>
          </a:r>
        </a:p>
      </dgm:t>
    </dgm:pt>
    <dgm:pt modelId="{7FD5D7A2-59D5-4A82-A34A-802413FFA537}" type="parTrans" cxnId="{A5B0699F-9D34-431B-84CB-5F0A62D32A25}">
      <dgm:prSet/>
      <dgm:spPr/>
      <dgm:t>
        <a:bodyPr/>
        <a:lstStyle/>
        <a:p>
          <a:endParaRPr lang="en-US"/>
        </a:p>
      </dgm:t>
    </dgm:pt>
    <dgm:pt modelId="{43B1D9A1-0DDA-407A-B416-9B5E3D214171}" type="sibTrans" cxnId="{A5B0699F-9D34-431B-84CB-5F0A62D32A25}">
      <dgm:prSet/>
      <dgm:spPr/>
      <dgm:t>
        <a:bodyPr/>
        <a:lstStyle/>
        <a:p>
          <a:endParaRPr lang="en-US"/>
        </a:p>
      </dgm:t>
    </dgm:pt>
    <dgm:pt modelId="{E43F1AAC-B4FC-FC4D-ABD4-A13C41E3CB21}" type="pres">
      <dgm:prSet presAssocID="{3CAE942C-833E-4909-B075-CB0D3ADFB58A}" presName="vert0" presStyleCnt="0">
        <dgm:presLayoutVars>
          <dgm:dir/>
          <dgm:animOne val="branch"/>
          <dgm:animLvl val="lvl"/>
        </dgm:presLayoutVars>
      </dgm:prSet>
      <dgm:spPr/>
    </dgm:pt>
    <dgm:pt modelId="{45F3BA9F-D5AC-9846-9892-B5C6F4729C40}" type="pres">
      <dgm:prSet presAssocID="{D05920A1-3AE4-4321-99CB-36BDE49F54CC}" presName="thickLine" presStyleLbl="alignNode1" presStyleIdx="0" presStyleCnt="3"/>
      <dgm:spPr/>
    </dgm:pt>
    <dgm:pt modelId="{B903A777-E3F8-634E-AF87-609359527DD2}" type="pres">
      <dgm:prSet presAssocID="{D05920A1-3AE4-4321-99CB-36BDE49F54CC}" presName="horz1" presStyleCnt="0"/>
      <dgm:spPr/>
    </dgm:pt>
    <dgm:pt modelId="{79B7F1F7-7CD1-DE4E-A047-FB17A82A10A2}" type="pres">
      <dgm:prSet presAssocID="{D05920A1-3AE4-4321-99CB-36BDE49F54CC}" presName="tx1" presStyleLbl="revTx" presStyleIdx="0" presStyleCnt="3"/>
      <dgm:spPr/>
    </dgm:pt>
    <dgm:pt modelId="{532176A8-EC47-6B48-B75E-2EFFD9F7CE7A}" type="pres">
      <dgm:prSet presAssocID="{D05920A1-3AE4-4321-99CB-36BDE49F54CC}" presName="vert1" presStyleCnt="0"/>
      <dgm:spPr/>
    </dgm:pt>
    <dgm:pt modelId="{74B86AFA-0D64-CD49-B9B4-6D70FC69FABC}" type="pres">
      <dgm:prSet presAssocID="{F0825E73-8D4E-49D4-95CA-A0AA6790F5FD}" presName="thickLine" presStyleLbl="alignNode1" presStyleIdx="1" presStyleCnt="3"/>
      <dgm:spPr/>
    </dgm:pt>
    <dgm:pt modelId="{25AAE9F5-9AC1-FF46-8853-7C2D5955C09F}" type="pres">
      <dgm:prSet presAssocID="{F0825E73-8D4E-49D4-95CA-A0AA6790F5FD}" presName="horz1" presStyleCnt="0"/>
      <dgm:spPr/>
    </dgm:pt>
    <dgm:pt modelId="{1A0F56CE-A321-D942-905D-0FC3E79CC069}" type="pres">
      <dgm:prSet presAssocID="{F0825E73-8D4E-49D4-95CA-A0AA6790F5FD}" presName="tx1" presStyleLbl="revTx" presStyleIdx="1" presStyleCnt="3"/>
      <dgm:spPr/>
    </dgm:pt>
    <dgm:pt modelId="{5147F37E-D7B4-2641-BF1D-9181FB08AAFD}" type="pres">
      <dgm:prSet presAssocID="{F0825E73-8D4E-49D4-95CA-A0AA6790F5FD}" presName="vert1" presStyleCnt="0"/>
      <dgm:spPr/>
    </dgm:pt>
    <dgm:pt modelId="{3F579EFA-4749-F242-B254-9919EB7E00C6}" type="pres">
      <dgm:prSet presAssocID="{46AEA61E-ACC3-46E7-AECD-84A25D8B8DC6}" presName="thickLine" presStyleLbl="alignNode1" presStyleIdx="2" presStyleCnt="3"/>
      <dgm:spPr/>
    </dgm:pt>
    <dgm:pt modelId="{422503B3-5FCC-324E-B693-1FF157A4E512}" type="pres">
      <dgm:prSet presAssocID="{46AEA61E-ACC3-46E7-AECD-84A25D8B8DC6}" presName="horz1" presStyleCnt="0"/>
      <dgm:spPr/>
    </dgm:pt>
    <dgm:pt modelId="{0D4C515F-8C1F-D24C-8363-CCC879115E64}" type="pres">
      <dgm:prSet presAssocID="{46AEA61E-ACC3-46E7-AECD-84A25D8B8DC6}" presName="tx1" presStyleLbl="revTx" presStyleIdx="2" presStyleCnt="3"/>
      <dgm:spPr/>
    </dgm:pt>
    <dgm:pt modelId="{B15F87F2-9B15-374B-9D52-7765E462DC34}" type="pres">
      <dgm:prSet presAssocID="{46AEA61E-ACC3-46E7-AECD-84A25D8B8DC6}" presName="vert1" presStyleCnt="0"/>
      <dgm:spPr/>
    </dgm:pt>
  </dgm:ptLst>
  <dgm:cxnLst>
    <dgm:cxn modelId="{E75A1624-3DF1-714F-B5CD-301163C58FA3}" type="presOf" srcId="{F0825E73-8D4E-49D4-95CA-A0AA6790F5FD}" destId="{1A0F56CE-A321-D942-905D-0FC3E79CC069}" srcOrd="0" destOrd="0" presId="urn:microsoft.com/office/officeart/2008/layout/LinedList"/>
    <dgm:cxn modelId="{F7320B36-E509-034E-A714-61182405DB43}" type="presOf" srcId="{46AEA61E-ACC3-46E7-AECD-84A25D8B8DC6}" destId="{0D4C515F-8C1F-D24C-8363-CCC879115E64}" srcOrd="0" destOrd="0" presId="urn:microsoft.com/office/officeart/2008/layout/LinedList"/>
    <dgm:cxn modelId="{455D0F6B-17CE-421A-9F32-110C4A2C3A0C}" srcId="{3CAE942C-833E-4909-B075-CB0D3ADFB58A}" destId="{F0825E73-8D4E-49D4-95CA-A0AA6790F5FD}" srcOrd="1" destOrd="0" parTransId="{F031167A-A480-4C21-927F-EE3FA96EA4F1}" sibTransId="{937949B5-DD70-4108-BE36-8B50699E1CDC}"/>
    <dgm:cxn modelId="{33E28983-9EF7-4BF8-B0AC-790124713FEC}" srcId="{3CAE942C-833E-4909-B075-CB0D3ADFB58A}" destId="{D05920A1-3AE4-4321-99CB-36BDE49F54CC}" srcOrd="0" destOrd="0" parTransId="{DF6E9192-24BD-4515-B807-E110BD3387EC}" sibTransId="{5BE56ED0-7C73-4038-9826-57D053E3B6F8}"/>
    <dgm:cxn modelId="{396DFE9D-0DE8-4E4E-A0A2-A9DA358FAC6D}" type="presOf" srcId="{3CAE942C-833E-4909-B075-CB0D3ADFB58A}" destId="{E43F1AAC-B4FC-FC4D-ABD4-A13C41E3CB21}" srcOrd="0" destOrd="0" presId="urn:microsoft.com/office/officeart/2008/layout/LinedList"/>
    <dgm:cxn modelId="{A5B0699F-9D34-431B-84CB-5F0A62D32A25}" srcId="{3CAE942C-833E-4909-B075-CB0D3ADFB58A}" destId="{46AEA61E-ACC3-46E7-AECD-84A25D8B8DC6}" srcOrd="2" destOrd="0" parTransId="{7FD5D7A2-59D5-4A82-A34A-802413FFA537}" sibTransId="{43B1D9A1-0DDA-407A-B416-9B5E3D214171}"/>
    <dgm:cxn modelId="{F82CFCA9-C586-D94C-886A-08B83B3C9975}" type="presOf" srcId="{D05920A1-3AE4-4321-99CB-36BDE49F54CC}" destId="{79B7F1F7-7CD1-DE4E-A047-FB17A82A10A2}" srcOrd="0" destOrd="0" presId="urn:microsoft.com/office/officeart/2008/layout/LinedList"/>
    <dgm:cxn modelId="{31D044BC-C92D-774B-9B04-2A09D9DD5275}" type="presParOf" srcId="{E43F1AAC-B4FC-FC4D-ABD4-A13C41E3CB21}" destId="{45F3BA9F-D5AC-9846-9892-B5C6F4729C40}" srcOrd="0" destOrd="0" presId="urn:microsoft.com/office/officeart/2008/layout/LinedList"/>
    <dgm:cxn modelId="{DE64201A-2166-F24B-816C-4CE5E206137C}" type="presParOf" srcId="{E43F1AAC-B4FC-FC4D-ABD4-A13C41E3CB21}" destId="{B903A777-E3F8-634E-AF87-609359527DD2}" srcOrd="1" destOrd="0" presId="urn:microsoft.com/office/officeart/2008/layout/LinedList"/>
    <dgm:cxn modelId="{B455325B-81D1-BF4C-8682-3BD71CD46812}" type="presParOf" srcId="{B903A777-E3F8-634E-AF87-609359527DD2}" destId="{79B7F1F7-7CD1-DE4E-A047-FB17A82A10A2}" srcOrd="0" destOrd="0" presId="urn:microsoft.com/office/officeart/2008/layout/LinedList"/>
    <dgm:cxn modelId="{FF717FF4-04A1-0D4B-A6A1-5834E9CF19AE}" type="presParOf" srcId="{B903A777-E3F8-634E-AF87-609359527DD2}" destId="{532176A8-EC47-6B48-B75E-2EFFD9F7CE7A}" srcOrd="1" destOrd="0" presId="urn:microsoft.com/office/officeart/2008/layout/LinedList"/>
    <dgm:cxn modelId="{EA2E5E68-E926-9940-B68E-09B6BE0D6A00}" type="presParOf" srcId="{E43F1AAC-B4FC-FC4D-ABD4-A13C41E3CB21}" destId="{74B86AFA-0D64-CD49-B9B4-6D70FC69FABC}" srcOrd="2" destOrd="0" presId="urn:microsoft.com/office/officeart/2008/layout/LinedList"/>
    <dgm:cxn modelId="{612029A2-5729-9E48-B998-EC288DB52E83}" type="presParOf" srcId="{E43F1AAC-B4FC-FC4D-ABD4-A13C41E3CB21}" destId="{25AAE9F5-9AC1-FF46-8853-7C2D5955C09F}" srcOrd="3" destOrd="0" presId="urn:microsoft.com/office/officeart/2008/layout/LinedList"/>
    <dgm:cxn modelId="{E7BD19E1-56B4-AE47-9205-06B8E5CDC1BD}" type="presParOf" srcId="{25AAE9F5-9AC1-FF46-8853-7C2D5955C09F}" destId="{1A0F56CE-A321-D942-905D-0FC3E79CC069}" srcOrd="0" destOrd="0" presId="urn:microsoft.com/office/officeart/2008/layout/LinedList"/>
    <dgm:cxn modelId="{18887946-FF7A-354A-81CF-50CF087B2297}" type="presParOf" srcId="{25AAE9F5-9AC1-FF46-8853-7C2D5955C09F}" destId="{5147F37E-D7B4-2641-BF1D-9181FB08AAFD}" srcOrd="1" destOrd="0" presId="urn:microsoft.com/office/officeart/2008/layout/LinedList"/>
    <dgm:cxn modelId="{74F12603-C77A-3B49-A6B6-576471351C5C}" type="presParOf" srcId="{E43F1AAC-B4FC-FC4D-ABD4-A13C41E3CB21}" destId="{3F579EFA-4749-F242-B254-9919EB7E00C6}" srcOrd="4" destOrd="0" presId="urn:microsoft.com/office/officeart/2008/layout/LinedList"/>
    <dgm:cxn modelId="{8D0F0262-86B5-4743-A9F7-C05E594B0651}" type="presParOf" srcId="{E43F1AAC-B4FC-FC4D-ABD4-A13C41E3CB21}" destId="{422503B3-5FCC-324E-B693-1FF157A4E512}" srcOrd="5" destOrd="0" presId="urn:microsoft.com/office/officeart/2008/layout/LinedList"/>
    <dgm:cxn modelId="{994D4BF2-E1D9-1444-89BD-5C21916FF75E}" type="presParOf" srcId="{422503B3-5FCC-324E-B693-1FF157A4E512}" destId="{0D4C515F-8C1F-D24C-8363-CCC879115E64}" srcOrd="0" destOrd="0" presId="urn:microsoft.com/office/officeart/2008/layout/LinedList"/>
    <dgm:cxn modelId="{B464DA8A-9EEB-444D-9A9F-1494BDCBF283}" type="presParOf" srcId="{422503B3-5FCC-324E-B693-1FF157A4E512}" destId="{B15F87F2-9B15-374B-9D52-7765E462DC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3BA9F-D5AC-9846-9892-B5C6F4729C40}">
      <dsp:nvSpPr>
        <dsp:cNvPr id="0" name=""/>
        <dsp:cNvSpPr/>
      </dsp:nvSpPr>
      <dsp:spPr>
        <a:xfrm>
          <a:off x="0" y="1847"/>
          <a:ext cx="7365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B7F1F7-7CD1-DE4E-A047-FB17A82A10A2}">
      <dsp:nvSpPr>
        <dsp:cNvPr id="0" name=""/>
        <dsp:cNvSpPr/>
      </dsp:nvSpPr>
      <dsp:spPr>
        <a:xfrm>
          <a:off x="0" y="1847"/>
          <a:ext cx="7365520" cy="1259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NSPCC </a:t>
          </a:r>
          <a:r>
            <a:rPr lang="en-US" sz="2700" kern="1200" dirty="0">
              <a:hlinkClick xmlns:r="http://schemas.openxmlformats.org/officeDocument/2006/relationships" r:id="rId1"/>
            </a:rPr>
            <a:t>https://www.childline.org.uk/get-support/</a:t>
          </a:r>
          <a:endParaRPr lang="en-US" sz="2700" kern="1200" dirty="0"/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(you can phone, email, text or sign on a video call)</a:t>
          </a:r>
        </a:p>
      </dsp:txBody>
      <dsp:txXfrm>
        <a:off x="0" y="1847"/>
        <a:ext cx="7365520" cy="1259974"/>
      </dsp:txXfrm>
    </dsp:sp>
    <dsp:sp modelId="{74B86AFA-0D64-CD49-B9B4-6D70FC69FABC}">
      <dsp:nvSpPr>
        <dsp:cNvPr id="0" name=""/>
        <dsp:cNvSpPr/>
      </dsp:nvSpPr>
      <dsp:spPr>
        <a:xfrm>
          <a:off x="0" y="1261821"/>
          <a:ext cx="7365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0F56CE-A321-D942-905D-0FC3E79CC069}">
      <dsp:nvSpPr>
        <dsp:cNvPr id="0" name=""/>
        <dsp:cNvSpPr/>
      </dsp:nvSpPr>
      <dsp:spPr>
        <a:xfrm>
          <a:off x="0" y="1261821"/>
          <a:ext cx="7365520" cy="1259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Childline 08001111</a:t>
          </a:r>
        </a:p>
      </dsp:txBody>
      <dsp:txXfrm>
        <a:off x="0" y="1261821"/>
        <a:ext cx="7365520" cy="1259974"/>
      </dsp:txXfrm>
    </dsp:sp>
    <dsp:sp modelId="{3F579EFA-4749-F242-B254-9919EB7E00C6}">
      <dsp:nvSpPr>
        <dsp:cNvPr id="0" name=""/>
        <dsp:cNvSpPr/>
      </dsp:nvSpPr>
      <dsp:spPr>
        <a:xfrm>
          <a:off x="0" y="2521796"/>
          <a:ext cx="7365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4C515F-8C1F-D24C-8363-CCC879115E64}">
      <dsp:nvSpPr>
        <dsp:cNvPr id="0" name=""/>
        <dsp:cNvSpPr/>
      </dsp:nvSpPr>
      <dsp:spPr>
        <a:xfrm>
          <a:off x="0" y="2521796"/>
          <a:ext cx="7365520" cy="1259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Police (if you are in danger) 999</a:t>
          </a:r>
        </a:p>
      </dsp:txBody>
      <dsp:txXfrm>
        <a:off x="0" y="2521796"/>
        <a:ext cx="7365520" cy="125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A384-547F-1B46-9905-FCACF14B7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B9362-26DF-3244-8897-75E49BD92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A743F-20C8-1645-A8F6-B58E5907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E1BC4-19E9-CF49-B0AD-55F0D13D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55EF1-9451-5C4E-B8C4-643B921A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8482-4D68-BD40-9622-1F4B6796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88F2F-7537-F04A-AB80-E40CEB0D2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FB952-B1FA-1449-8744-E476618B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5ED21-E3D1-A246-B7EE-521EC8F2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F034D-B7B6-8148-B45F-C3299B97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1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D8A64-D37E-8843-8A36-98759F11B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E8D691-F817-5346-9D9D-5BD51F585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AE357-4529-ED42-9493-EC85FB69D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EAE76-4D89-EF4E-9CEF-C8CC825D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AC4D7-6D80-0740-BDBD-0157937B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9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CCB70-35E6-D947-A3AF-4596D861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66D04-E9EE-3749-A39C-302C337EF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27877-59CB-F344-882E-41A3C525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20CC6-B30C-744B-BC89-00143084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71249-8AC6-9842-B813-9A81CE72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3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29F01-F9BD-2645-9F85-A532FCEA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E3AA4-E1ED-884B-88AC-BC092FC97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28248-0AF8-8642-9AFC-628973682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10BB-E53E-3641-A914-2682CC08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665B0-659D-434E-A374-A634A6E64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5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956D-383B-D640-81B8-AFA8BEA9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D32D-FE8B-7745-A26D-039300E33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EBB42-9A54-DE44-8D93-C67E01AA4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0910F-BFC0-A64A-9BC2-55AACB1B0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16320-992D-3B4D-A631-5D4D39D8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94067-6B5F-A54A-B32D-88DAF2F2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6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8EEFC-1E92-3D42-A008-9DD30F71C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7CB-9068-A645-9F36-389767B27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EB2E-AFD3-9D4E-8488-489317D62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25A7-4A36-E64E-9B6D-75F571C43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C156D-CD49-9C49-A4A5-E483316F2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00737D-57D7-8B43-9E28-940320D2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3B9C3-2443-0940-A00A-5C8F37D7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8A29C-7A33-824E-9B67-A6A2C02D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93B1C-67E0-FE4A-A7AA-13160A4B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0D7227-E40A-4C44-B8F3-540C8854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FD83C-2BCC-DF43-ABD7-F684621D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E09E5-D08A-3A43-9BDB-58BACC7A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7EAFD-6069-1E45-8591-58B443BC2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F2510-F5B5-6E41-8C80-617F7F58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D128F-7843-534C-AEE7-580F9984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3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1475B-8C63-C54B-BB41-5ED3B71E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34FEB-759D-C946-B4F0-BC7A33380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D734D-324A-A740-A8D0-7CF5A7883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35E41-93FE-E644-90EE-E6792069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CE8FA-AA1B-EB4D-8B2A-C6AD8E20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631B2-0F02-9340-B6F0-375FC2A9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0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56FE4-C4DD-C742-B8D4-B514D33FE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7EDF85-3D48-8D48-ABF4-A45ADE192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6FA09-C68C-DA4C-84DA-9E81D41ED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59B84-AABB-F84D-8508-6EA67D9A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B137E-FA06-484C-A1ED-B53A1DA5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C9ABB-4E9F-0D4C-A189-18B13B28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1C0BE-49B0-B94C-9C49-5C47F2E6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E035E-4E48-D14E-9C24-E21EEBD66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BB428-C102-914D-A176-6E3E9B90E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D949-D910-B647-AC58-B539F1F90D5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34492-AFD2-784C-97AB-2379C1BE9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472A-DA0D-7D43-A389-DF969EA4B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A3AF-8562-7A49-87FD-5EFDA72B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83BAFE-A23D-A04C-B3ED-1A8B318B2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Ravenshall School</a:t>
            </a: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Pupil Safeguarding Policy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D2680-5DE9-8B44-862F-7E4859E29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0559" y="2670025"/>
            <a:ext cx="3737164" cy="1532236"/>
          </a:xfrm>
          <a:prstGeom prst="rect">
            <a:avLst/>
          </a:prstGeom>
          <a:noFill/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AC49E5DE-5E2B-F740-B3EC-91205AC44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33" y="4812563"/>
            <a:ext cx="246380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595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D4DE53-99AB-A57D-92E2-36A5A726C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4537" y="643466"/>
            <a:ext cx="444292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71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DA5A301-499F-2440-AF29-C7EF9A46B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6427" y="1035438"/>
            <a:ext cx="8246042" cy="162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79" name="Straight Connector 3078">
            <a:extLst>
              <a:ext uri="{FF2B5EF4-FFF2-40B4-BE49-F238E27FC236}">
                <a16:creationId xmlns:a16="http://schemas.microsoft.com/office/drawing/2014/main" id="{B7952C56-EE0E-C94A-9A44-E17DD73E84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6300" y="3943277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DBB48-3CAF-AB4F-B289-9909DE15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52" y="2743200"/>
            <a:ext cx="9900745" cy="3594530"/>
          </a:xfrm>
        </p:spPr>
        <p:txBody>
          <a:bodyPr>
            <a:noAutofit/>
          </a:bodyPr>
          <a:lstStyle/>
          <a:p>
            <a:r>
              <a:rPr lang="en-US" sz="2400" dirty="0"/>
              <a:t>Keeping the environment safe</a:t>
            </a:r>
          </a:p>
          <a:p>
            <a:r>
              <a:rPr lang="en-US" sz="2400" dirty="0"/>
              <a:t>Talking to you about your problems and finding ways to help</a:t>
            </a:r>
          </a:p>
          <a:p>
            <a:r>
              <a:rPr lang="en-US" sz="2400" dirty="0"/>
              <a:t>Making sure everyone follows safety rules</a:t>
            </a:r>
          </a:p>
          <a:p>
            <a:r>
              <a:rPr lang="en-US" sz="2400" dirty="0"/>
              <a:t>Teaching you ways to be safe and independent</a:t>
            </a:r>
          </a:p>
          <a:p>
            <a:r>
              <a:rPr lang="en-US" sz="2400" dirty="0" err="1"/>
              <a:t>Practising</a:t>
            </a:r>
            <a:r>
              <a:rPr lang="en-US" sz="2400" dirty="0"/>
              <a:t> emergency procedures</a:t>
            </a:r>
          </a:p>
          <a:p>
            <a:r>
              <a:rPr lang="en-US" sz="2400" dirty="0"/>
              <a:t>Helping your families learn about safety</a:t>
            </a:r>
          </a:p>
          <a:p>
            <a:r>
              <a:rPr lang="en-US" sz="2400" dirty="0"/>
              <a:t>Getting help from other people and places</a:t>
            </a:r>
          </a:p>
          <a:p>
            <a:r>
              <a:rPr lang="en-US" sz="2400" dirty="0"/>
              <a:t>Making sure what you look at and listen to online is safe and appropriate</a:t>
            </a:r>
          </a:p>
          <a:p>
            <a:r>
              <a:rPr lang="en-US" sz="2400" dirty="0"/>
              <a:t>Helping you if you get hurt</a:t>
            </a:r>
          </a:p>
        </p:txBody>
      </p:sp>
    </p:spTree>
    <p:extLst>
      <p:ext uri="{BB962C8B-B14F-4D97-AF65-F5344CB8AC3E}">
        <p14:creationId xmlns:p14="http://schemas.microsoft.com/office/powerpoint/2010/main" val="242668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9DB87BD-8A92-B14D-B598-1119AB4BC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8955" y="751192"/>
            <a:ext cx="9875259" cy="207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5258-0CDC-7046-A936-F6996F919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930" y="3917092"/>
            <a:ext cx="7288427" cy="2477284"/>
          </a:xfrm>
        </p:spPr>
        <p:txBody>
          <a:bodyPr anchor="ctr">
            <a:normAutofit/>
          </a:bodyPr>
          <a:lstStyle/>
          <a:p>
            <a:r>
              <a:rPr lang="en-US" sz="1700" dirty="0"/>
              <a:t>All staff will listen and talk to you</a:t>
            </a:r>
          </a:p>
          <a:p>
            <a:r>
              <a:rPr lang="en-US" sz="1700" dirty="0"/>
              <a:t>You can choose who you want to talk to</a:t>
            </a:r>
          </a:p>
          <a:p>
            <a:r>
              <a:rPr lang="en-US" sz="1700" dirty="0"/>
              <a:t>You can come and talk to staff, or write or draw things you are worried about</a:t>
            </a:r>
          </a:p>
          <a:p>
            <a:r>
              <a:rPr lang="en-US" sz="1700" dirty="0"/>
              <a:t>You can show or sign to us if you are worried</a:t>
            </a:r>
          </a:p>
          <a:p>
            <a:r>
              <a:rPr lang="en-US" sz="1700" dirty="0"/>
              <a:t>You can use symbols to help explain if something is hurting or worrying you</a:t>
            </a:r>
          </a:p>
        </p:txBody>
      </p:sp>
    </p:spTree>
    <p:extLst>
      <p:ext uri="{BB962C8B-B14F-4D97-AF65-F5344CB8AC3E}">
        <p14:creationId xmlns:p14="http://schemas.microsoft.com/office/powerpoint/2010/main" val="50653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AD96FDFD-4E42-4A06-B8B5-768A1DB9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BD488-498F-CE4D-A205-52695065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368" y="371719"/>
            <a:ext cx="6125964" cy="1906863"/>
          </a:xfrm>
        </p:spPr>
        <p:txBody>
          <a:bodyPr anchor="b">
            <a:normAutofit/>
          </a:bodyPr>
          <a:lstStyle/>
          <a:p>
            <a:r>
              <a:rPr lang="en-US" dirty="0"/>
              <a:t>We can help if….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1B4E9-1673-1E48-9C4E-20A33A1DD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8" y="2711395"/>
            <a:ext cx="4114801" cy="3465568"/>
          </a:xfrm>
        </p:spPr>
        <p:txBody>
          <a:bodyPr>
            <a:normAutofit/>
          </a:bodyPr>
          <a:lstStyle/>
          <a:p>
            <a:r>
              <a:rPr lang="en-US" sz="1400"/>
              <a:t>You feel sad or lonely</a:t>
            </a:r>
          </a:p>
          <a:p>
            <a:r>
              <a:rPr lang="en-US" sz="1400"/>
              <a:t>Someone is hurting you</a:t>
            </a:r>
          </a:p>
          <a:p>
            <a:r>
              <a:rPr lang="en-US" sz="1400"/>
              <a:t>You are hungry or cold</a:t>
            </a:r>
          </a:p>
          <a:p>
            <a:r>
              <a:rPr lang="en-US" sz="1400"/>
              <a:t>Are scared about something at school or home or anywhere</a:t>
            </a:r>
          </a:p>
          <a:p>
            <a:r>
              <a:rPr lang="en-US" sz="1400"/>
              <a:t>Are worried about something that is going to happen</a:t>
            </a:r>
          </a:p>
          <a:p>
            <a:r>
              <a:rPr lang="en-US" sz="1400"/>
              <a:t>Someone is making you do things you don’t like</a:t>
            </a:r>
          </a:p>
          <a:p>
            <a:r>
              <a:rPr lang="en-US" sz="1400"/>
              <a:t>Someone or something is worrying online</a:t>
            </a:r>
          </a:p>
          <a:p>
            <a:r>
              <a:rPr lang="en-US" sz="1400"/>
              <a:t>Are worried about a friend or some-one you know</a:t>
            </a:r>
          </a:p>
        </p:txBody>
      </p:sp>
      <p:pic>
        <p:nvPicPr>
          <p:cNvPr id="1030" name="Picture 6" descr="Stranger Danger: How to Talk About Online Predators With Your Kids | Bark">
            <a:extLst>
              <a:ext uri="{FF2B5EF4-FFF2-40B4-BE49-F238E27FC236}">
                <a16:creationId xmlns:a16="http://schemas.microsoft.com/office/drawing/2014/main" id="{BBFD510F-6D56-374D-A8A2-0E9444C718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0" r="12791" b="-1"/>
          <a:stretch/>
        </p:blipFill>
        <p:spPr bwMode="auto">
          <a:xfrm>
            <a:off x="8452968" y="3681465"/>
            <a:ext cx="3747932" cy="3176541"/>
          </a:xfrm>
          <a:custGeom>
            <a:avLst/>
            <a:gdLst/>
            <a:ahLst/>
            <a:cxnLst/>
            <a:rect l="l" t="t" r="r" b="b"/>
            <a:pathLst>
              <a:path w="3747932" h="3176541">
                <a:moveTo>
                  <a:pt x="3239865" y="21"/>
                </a:moveTo>
                <a:cubicBezTo>
                  <a:pt x="3261821" y="112"/>
                  <a:pt x="3278837" y="498"/>
                  <a:pt x="3290337" y="938"/>
                </a:cubicBezTo>
                <a:cubicBezTo>
                  <a:pt x="3401766" y="5376"/>
                  <a:pt x="3510165" y="23128"/>
                  <a:pt x="3616543" y="49449"/>
                </a:cubicBezTo>
                <a:lnTo>
                  <a:pt x="3747932" y="87091"/>
                </a:lnTo>
                <a:lnTo>
                  <a:pt x="3747932" y="3176541"/>
                </a:lnTo>
                <a:lnTo>
                  <a:pt x="401358" y="3176541"/>
                </a:lnTo>
                <a:lnTo>
                  <a:pt x="398780" y="3136258"/>
                </a:lnTo>
                <a:cubicBezTo>
                  <a:pt x="400956" y="3079023"/>
                  <a:pt x="437945" y="3052703"/>
                  <a:pt x="483325" y="3030665"/>
                </a:cubicBezTo>
                <a:cubicBezTo>
                  <a:pt x="498866" y="3023015"/>
                  <a:pt x="520932" y="3023320"/>
                  <a:pt x="526840" y="2999447"/>
                </a:cubicBezTo>
                <a:cubicBezTo>
                  <a:pt x="501352" y="2976798"/>
                  <a:pt x="470270" y="2995161"/>
                  <a:pt x="442916" y="2988735"/>
                </a:cubicBezTo>
                <a:cubicBezTo>
                  <a:pt x="420228" y="2983533"/>
                  <a:pt x="382618" y="2986286"/>
                  <a:pt x="413701" y="2944662"/>
                </a:cubicBezTo>
                <a:cubicBezTo>
                  <a:pt x="422716" y="2932726"/>
                  <a:pt x="412147" y="2923542"/>
                  <a:pt x="400645" y="2922625"/>
                </a:cubicBezTo>
                <a:cubicBezTo>
                  <a:pt x="308644" y="2913137"/>
                  <a:pt x="350915" y="2828968"/>
                  <a:pt x="321386" y="2784590"/>
                </a:cubicBezTo>
                <a:cubicBezTo>
                  <a:pt x="313307" y="2772348"/>
                  <a:pt x="322010" y="2751230"/>
                  <a:pt x="334753" y="2746027"/>
                </a:cubicBezTo>
                <a:cubicBezTo>
                  <a:pt x="416187" y="2711746"/>
                  <a:pt x="427377" y="2630027"/>
                  <a:pt x="466852" y="2559632"/>
                </a:cubicBezTo>
                <a:cubicBezTo>
                  <a:pt x="423957" y="2531782"/>
                  <a:pt x="372673" y="2525661"/>
                  <a:pt x="326361" y="2507602"/>
                </a:cubicBezTo>
                <a:cubicBezTo>
                  <a:pt x="278183" y="2488626"/>
                  <a:pt x="278183" y="2474547"/>
                  <a:pt x="317968" y="2419457"/>
                </a:cubicBezTo>
                <a:cubicBezTo>
                  <a:pt x="214465" y="2407519"/>
                  <a:pt x="214465" y="2407519"/>
                  <a:pt x="246479" y="2320903"/>
                </a:cubicBezTo>
                <a:cubicBezTo>
                  <a:pt x="159758" y="2312945"/>
                  <a:pt x="102570" y="2271933"/>
                  <a:pt x="89205" y="2182255"/>
                </a:cubicBezTo>
                <a:cubicBezTo>
                  <a:pt x="82677" y="2138795"/>
                  <a:pt x="43514" y="2118290"/>
                  <a:pt x="0" y="2089213"/>
                </a:cubicBezTo>
                <a:cubicBezTo>
                  <a:pt x="54081" y="2061053"/>
                  <a:pt x="90759" y="2002290"/>
                  <a:pt x="153855" y="2064423"/>
                </a:cubicBezTo>
                <a:cubicBezTo>
                  <a:pt x="176855" y="2087070"/>
                  <a:pt x="174683" y="2058300"/>
                  <a:pt x="177788" y="2050037"/>
                </a:cubicBezTo>
                <a:cubicBezTo>
                  <a:pt x="185247" y="2029838"/>
                  <a:pt x="169707" y="2016369"/>
                  <a:pt x="159450" y="2001067"/>
                </a:cubicBezTo>
                <a:cubicBezTo>
                  <a:pt x="149504" y="1985763"/>
                  <a:pt x="137691" y="1969543"/>
                  <a:pt x="134895" y="1952400"/>
                </a:cubicBezTo>
                <a:cubicBezTo>
                  <a:pt x="133031" y="1940465"/>
                  <a:pt x="142044" y="1923021"/>
                  <a:pt x="151990" y="1914144"/>
                </a:cubicBezTo>
                <a:cubicBezTo>
                  <a:pt x="204209" y="1867316"/>
                  <a:pt x="173127" y="1762030"/>
                  <a:pt x="271969" y="1748562"/>
                </a:cubicBezTo>
                <a:cubicBezTo>
                  <a:pt x="316415" y="1742443"/>
                  <a:pt x="337860" y="1703878"/>
                  <a:pt x="370497" y="1682760"/>
                </a:cubicBezTo>
                <a:cubicBezTo>
                  <a:pt x="483946" y="1608999"/>
                  <a:pt x="559787" y="1514119"/>
                  <a:pt x="594908" y="1383735"/>
                </a:cubicBezTo>
                <a:cubicBezTo>
                  <a:pt x="604543" y="1347620"/>
                  <a:pt x="641532" y="1318542"/>
                  <a:pt x="665465" y="1286713"/>
                </a:cubicBezTo>
                <a:cubicBezTo>
                  <a:pt x="653963" y="1263452"/>
                  <a:pt x="591178" y="1313647"/>
                  <a:pt x="613246" y="1252435"/>
                </a:cubicBezTo>
                <a:cubicBezTo>
                  <a:pt x="630030" y="1206524"/>
                  <a:pt x="672925" y="1178060"/>
                  <a:pt x="713332" y="1150820"/>
                </a:cubicBezTo>
                <a:cubicBezTo>
                  <a:pt x="759333" y="1119908"/>
                  <a:pt x="810307" y="1095117"/>
                  <a:pt x="831133" y="1037883"/>
                </a:cubicBezTo>
                <a:cubicBezTo>
                  <a:pt x="835485" y="1025640"/>
                  <a:pt x="849470" y="1012785"/>
                  <a:pt x="861903" y="1007887"/>
                </a:cubicBezTo>
                <a:cubicBezTo>
                  <a:pt x="1469751" y="63584"/>
                  <a:pt x="2910527" y="-1353"/>
                  <a:pt x="3239865" y="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mestic abuse">
            <a:extLst>
              <a:ext uri="{FF2B5EF4-FFF2-40B4-BE49-F238E27FC236}">
                <a16:creationId xmlns:a16="http://schemas.microsoft.com/office/drawing/2014/main" id="{B2A65F69-5103-0B4D-8B89-D19849257D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7"/>
          <a:stretch/>
        </p:blipFill>
        <p:spPr bwMode="auto">
          <a:xfrm>
            <a:off x="5398276" y="2457970"/>
            <a:ext cx="3458367" cy="3476265"/>
          </a:xfrm>
          <a:custGeom>
            <a:avLst/>
            <a:gdLst/>
            <a:ahLst/>
            <a:cxnLst/>
            <a:rect l="l" t="t" r="r" b="b"/>
            <a:pathLst>
              <a:path w="3458367" h="3476265">
                <a:moveTo>
                  <a:pt x="549716" y="15"/>
                </a:moveTo>
                <a:cubicBezTo>
                  <a:pt x="557611" y="271"/>
                  <a:pt x="565778" y="3856"/>
                  <a:pt x="573176" y="4995"/>
                </a:cubicBezTo>
                <a:cubicBezTo>
                  <a:pt x="736504" y="30493"/>
                  <a:pt x="899830" y="58040"/>
                  <a:pt x="1063336" y="82398"/>
                </a:cubicBezTo>
                <a:cubicBezTo>
                  <a:pt x="1216195" y="105163"/>
                  <a:pt x="1370136" y="110398"/>
                  <a:pt x="1523717" y="122237"/>
                </a:cubicBezTo>
                <a:cubicBezTo>
                  <a:pt x="1709602" y="136580"/>
                  <a:pt x="1895127" y="156841"/>
                  <a:pt x="2079929" y="188711"/>
                </a:cubicBezTo>
                <a:cubicBezTo>
                  <a:pt x="2208244" y="211023"/>
                  <a:pt x="2337823" y="226502"/>
                  <a:pt x="2467943" y="208745"/>
                </a:cubicBezTo>
                <a:cubicBezTo>
                  <a:pt x="2474439" y="207834"/>
                  <a:pt x="2481839" y="204876"/>
                  <a:pt x="2487253" y="207834"/>
                </a:cubicBezTo>
                <a:cubicBezTo>
                  <a:pt x="2550419" y="241073"/>
                  <a:pt x="2619357" y="217168"/>
                  <a:pt x="2684869" y="238113"/>
                </a:cubicBezTo>
                <a:cubicBezTo>
                  <a:pt x="2668085" y="318930"/>
                  <a:pt x="2596077" y="312327"/>
                  <a:pt x="2555471" y="368331"/>
                </a:cubicBezTo>
                <a:cubicBezTo>
                  <a:pt x="2621704" y="390639"/>
                  <a:pt x="2681259" y="413178"/>
                  <a:pt x="2741717" y="430023"/>
                </a:cubicBezTo>
                <a:cubicBezTo>
                  <a:pt x="2805785" y="447780"/>
                  <a:pt x="2860106" y="495816"/>
                  <a:pt x="2922728" y="517216"/>
                </a:cubicBezTo>
                <a:cubicBezTo>
                  <a:pt x="2936085" y="521769"/>
                  <a:pt x="2952146" y="537704"/>
                  <a:pt x="2956838" y="553184"/>
                </a:cubicBezTo>
                <a:cubicBezTo>
                  <a:pt x="2971997" y="603269"/>
                  <a:pt x="3274647" y="743732"/>
                  <a:pt x="3238914" y="788350"/>
                </a:cubicBezTo>
                <a:cubicBezTo>
                  <a:pt x="3224116" y="806791"/>
                  <a:pt x="3204986" y="819994"/>
                  <a:pt x="3184953" y="838207"/>
                </a:cubicBezTo>
                <a:cubicBezTo>
                  <a:pt x="3215093" y="872582"/>
                  <a:pt x="3249020" y="887608"/>
                  <a:pt x="3285115" y="897852"/>
                </a:cubicBezTo>
                <a:cubicBezTo>
                  <a:pt x="3295944" y="901039"/>
                  <a:pt x="3306591" y="907413"/>
                  <a:pt x="3307674" y="922894"/>
                </a:cubicBezTo>
                <a:cubicBezTo>
                  <a:pt x="3308757" y="939056"/>
                  <a:pt x="3297748" y="945429"/>
                  <a:pt x="3288544" y="952944"/>
                </a:cubicBezTo>
                <a:cubicBezTo>
                  <a:pt x="3275731" y="963415"/>
                  <a:pt x="3263278" y="972523"/>
                  <a:pt x="3247036" y="973888"/>
                </a:cubicBezTo>
                <a:cubicBezTo>
                  <a:pt x="3220325" y="975937"/>
                  <a:pt x="3207513" y="1005076"/>
                  <a:pt x="3191993" y="1026930"/>
                </a:cubicBezTo>
                <a:cubicBezTo>
                  <a:pt x="3183330" y="1039224"/>
                  <a:pt x="3178998" y="1064037"/>
                  <a:pt x="3194157" y="1068363"/>
                </a:cubicBezTo>
                <a:cubicBezTo>
                  <a:pt x="3230613" y="1078837"/>
                  <a:pt x="3227725" y="1109114"/>
                  <a:pt x="3226824" y="1143489"/>
                </a:cubicBezTo>
                <a:cubicBezTo>
                  <a:pt x="3225560" y="1186061"/>
                  <a:pt x="3204083" y="1205638"/>
                  <a:pt x="3177734" y="1222030"/>
                </a:cubicBezTo>
                <a:cubicBezTo>
                  <a:pt x="3168711" y="1227720"/>
                  <a:pt x="3155898" y="1227493"/>
                  <a:pt x="3152469" y="1245250"/>
                </a:cubicBezTo>
                <a:cubicBezTo>
                  <a:pt x="3167267" y="1262097"/>
                  <a:pt x="3185314" y="1248439"/>
                  <a:pt x="3201197" y="1253218"/>
                </a:cubicBezTo>
                <a:cubicBezTo>
                  <a:pt x="3214370" y="1257088"/>
                  <a:pt x="3236208" y="1255040"/>
                  <a:pt x="3218160" y="1286000"/>
                </a:cubicBezTo>
                <a:cubicBezTo>
                  <a:pt x="3212926" y="1294878"/>
                  <a:pt x="3219062" y="1301709"/>
                  <a:pt x="3225741" y="1302392"/>
                </a:cubicBezTo>
                <a:cubicBezTo>
                  <a:pt x="3279159" y="1309449"/>
                  <a:pt x="3254615" y="1372054"/>
                  <a:pt x="3271761" y="1405063"/>
                </a:cubicBezTo>
                <a:cubicBezTo>
                  <a:pt x="3276452" y="1414169"/>
                  <a:pt x="3271399" y="1429877"/>
                  <a:pt x="3263999" y="1433747"/>
                </a:cubicBezTo>
                <a:cubicBezTo>
                  <a:pt x="3216716" y="1459245"/>
                  <a:pt x="3210220" y="1520028"/>
                  <a:pt x="3187299" y="1572389"/>
                </a:cubicBezTo>
                <a:cubicBezTo>
                  <a:pt x="3212205" y="1593104"/>
                  <a:pt x="3241982" y="1597657"/>
                  <a:pt x="3268872" y="1611089"/>
                </a:cubicBezTo>
                <a:cubicBezTo>
                  <a:pt x="3296846" y="1625204"/>
                  <a:pt x="3296846" y="1635676"/>
                  <a:pt x="3273746" y="1676653"/>
                </a:cubicBezTo>
                <a:cubicBezTo>
                  <a:pt x="3333842" y="1685532"/>
                  <a:pt x="3333842" y="1685532"/>
                  <a:pt x="3315254" y="1749957"/>
                </a:cubicBezTo>
                <a:cubicBezTo>
                  <a:pt x="3365607" y="1755877"/>
                  <a:pt x="3398812" y="1786382"/>
                  <a:pt x="3406572" y="1853085"/>
                </a:cubicBezTo>
                <a:cubicBezTo>
                  <a:pt x="3410362" y="1885411"/>
                  <a:pt x="3433101" y="1900663"/>
                  <a:pt x="3458367" y="1922291"/>
                </a:cubicBezTo>
                <a:cubicBezTo>
                  <a:pt x="3426966" y="1943236"/>
                  <a:pt x="3405669" y="1986945"/>
                  <a:pt x="3369034" y="1940730"/>
                </a:cubicBezTo>
                <a:cubicBezTo>
                  <a:pt x="3355680" y="1923885"/>
                  <a:pt x="3356941" y="1945284"/>
                  <a:pt x="3355138" y="1951430"/>
                </a:cubicBezTo>
                <a:cubicBezTo>
                  <a:pt x="3350807" y="1966455"/>
                  <a:pt x="3359830" y="1976472"/>
                  <a:pt x="3365786" y="1987854"/>
                </a:cubicBezTo>
                <a:cubicBezTo>
                  <a:pt x="3371561" y="1999237"/>
                  <a:pt x="3378420" y="2011302"/>
                  <a:pt x="3380043" y="2024054"/>
                </a:cubicBezTo>
                <a:cubicBezTo>
                  <a:pt x="3381125" y="2032931"/>
                  <a:pt x="3375892" y="2045905"/>
                  <a:pt x="3370117" y="2052509"/>
                </a:cubicBezTo>
                <a:cubicBezTo>
                  <a:pt x="3339797" y="2087340"/>
                  <a:pt x="3357844" y="2165652"/>
                  <a:pt x="3300454" y="2175670"/>
                </a:cubicBezTo>
                <a:cubicBezTo>
                  <a:pt x="3274647" y="2180221"/>
                  <a:pt x="3262195" y="2208906"/>
                  <a:pt x="3243246" y="2224614"/>
                </a:cubicBezTo>
                <a:cubicBezTo>
                  <a:pt x="3177374" y="2279478"/>
                  <a:pt x="3133338" y="2350051"/>
                  <a:pt x="3112946" y="2447031"/>
                </a:cubicBezTo>
                <a:cubicBezTo>
                  <a:pt x="3107352" y="2473894"/>
                  <a:pt x="3085875" y="2495522"/>
                  <a:pt x="3071979" y="2519197"/>
                </a:cubicBezTo>
                <a:cubicBezTo>
                  <a:pt x="3078657" y="2536499"/>
                  <a:pt x="3115112" y="2499164"/>
                  <a:pt x="3102298" y="2544694"/>
                </a:cubicBezTo>
                <a:cubicBezTo>
                  <a:pt x="3092553" y="2578843"/>
                  <a:pt x="3067647" y="2600014"/>
                  <a:pt x="3044185" y="2620276"/>
                </a:cubicBezTo>
                <a:cubicBezTo>
                  <a:pt x="3017476" y="2643268"/>
                  <a:pt x="2987879" y="2661708"/>
                  <a:pt x="2975787" y="2704279"/>
                </a:cubicBezTo>
                <a:cubicBezTo>
                  <a:pt x="2973260" y="2713386"/>
                  <a:pt x="2965140" y="2722947"/>
                  <a:pt x="2957921" y="2726591"/>
                </a:cubicBezTo>
                <a:cubicBezTo>
                  <a:pt x="2581458" y="3475797"/>
                  <a:pt x="1654740" y="3480805"/>
                  <a:pt x="1547901" y="3475568"/>
                </a:cubicBezTo>
                <a:cubicBezTo>
                  <a:pt x="1418503" y="3468966"/>
                  <a:pt x="1296143" y="3422753"/>
                  <a:pt x="1176132" y="3365156"/>
                </a:cubicBezTo>
                <a:cubicBezTo>
                  <a:pt x="1125418" y="3340797"/>
                  <a:pt x="1078316" y="3306195"/>
                  <a:pt x="1029045" y="3279332"/>
                </a:cubicBezTo>
                <a:cubicBezTo>
                  <a:pt x="961009" y="3242223"/>
                  <a:pt x="908492" y="3171424"/>
                  <a:pt x="840634" y="3141601"/>
                </a:cubicBezTo>
                <a:cubicBezTo>
                  <a:pt x="770793" y="3110867"/>
                  <a:pt x="711057" y="3054638"/>
                  <a:pt x="639229" y="3030734"/>
                </a:cubicBezTo>
                <a:cubicBezTo>
                  <a:pt x="601330" y="3017985"/>
                  <a:pt x="564695" y="2994993"/>
                  <a:pt x="570649" y="2929200"/>
                </a:cubicBezTo>
                <a:cubicBezTo>
                  <a:pt x="572274" y="2910532"/>
                  <a:pt x="562349" y="2895282"/>
                  <a:pt x="546647" y="2900745"/>
                </a:cubicBezTo>
                <a:cubicBezTo>
                  <a:pt x="516690" y="2910989"/>
                  <a:pt x="503154" y="2883898"/>
                  <a:pt x="486550" y="2863636"/>
                </a:cubicBezTo>
                <a:cubicBezTo>
                  <a:pt x="456953" y="2827667"/>
                  <a:pt x="428801" y="2789422"/>
                  <a:pt x="381697" y="2783503"/>
                </a:cubicBezTo>
                <a:cubicBezTo>
                  <a:pt x="390720" y="2755272"/>
                  <a:pt x="406060" y="2759371"/>
                  <a:pt x="420137" y="2765290"/>
                </a:cubicBezTo>
                <a:cubicBezTo>
                  <a:pt x="457133" y="2780772"/>
                  <a:pt x="493769" y="2798300"/>
                  <a:pt x="530765" y="2813781"/>
                </a:cubicBezTo>
                <a:cubicBezTo>
                  <a:pt x="554948" y="2823799"/>
                  <a:pt x="578952" y="2837912"/>
                  <a:pt x="611257" y="2826755"/>
                </a:cubicBezTo>
                <a:cubicBezTo>
                  <a:pt x="583463" y="2769843"/>
                  <a:pt x="536180" y="2759598"/>
                  <a:pt x="497920" y="2742071"/>
                </a:cubicBezTo>
                <a:cubicBezTo>
                  <a:pt x="450096" y="2719988"/>
                  <a:pt x="421942" y="2678326"/>
                  <a:pt x="388193" y="2631885"/>
                </a:cubicBezTo>
                <a:cubicBezTo>
                  <a:pt x="423386" y="2620730"/>
                  <a:pt x="445223" y="2654879"/>
                  <a:pt x="472834" y="2653056"/>
                </a:cubicBezTo>
                <a:cubicBezTo>
                  <a:pt x="474279" y="2647140"/>
                  <a:pt x="476804" y="2638488"/>
                  <a:pt x="476444" y="2638259"/>
                </a:cubicBezTo>
                <a:cubicBezTo>
                  <a:pt x="431326" y="2612763"/>
                  <a:pt x="410211" y="2564956"/>
                  <a:pt x="403173" y="2507131"/>
                </a:cubicBezTo>
                <a:cubicBezTo>
                  <a:pt x="399563" y="2477310"/>
                  <a:pt x="383140" y="2467976"/>
                  <a:pt x="366897" y="2454316"/>
                </a:cubicBezTo>
                <a:cubicBezTo>
                  <a:pt x="310230" y="2405826"/>
                  <a:pt x="250314" y="2361890"/>
                  <a:pt x="203752" y="2295188"/>
                </a:cubicBezTo>
                <a:cubicBezTo>
                  <a:pt x="257532" y="2304066"/>
                  <a:pt x="300665" y="2347547"/>
                  <a:pt x="358597" y="2366215"/>
                </a:cubicBezTo>
                <a:cubicBezTo>
                  <a:pt x="312577" y="2292910"/>
                  <a:pt x="253020" y="2255803"/>
                  <a:pt x="198698" y="2211409"/>
                </a:cubicBezTo>
                <a:cubicBezTo>
                  <a:pt x="173974" y="2191149"/>
                  <a:pt x="151055" y="2165197"/>
                  <a:pt x="121097" y="2154269"/>
                </a:cubicBezTo>
                <a:cubicBezTo>
                  <a:pt x="110448" y="2150400"/>
                  <a:pt x="92943" y="2142204"/>
                  <a:pt x="101425" y="2120577"/>
                </a:cubicBezTo>
                <a:cubicBezTo>
                  <a:pt x="108643" y="2102593"/>
                  <a:pt x="122900" y="2108055"/>
                  <a:pt x="135895" y="2113292"/>
                </a:cubicBezTo>
                <a:cubicBezTo>
                  <a:pt x="167116" y="2126269"/>
                  <a:pt x="199421" y="2126495"/>
                  <a:pt x="241652" y="2126269"/>
                </a:cubicBezTo>
                <a:cubicBezTo>
                  <a:pt x="206279" y="2066851"/>
                  <a:pt x="141489" y="2084608"/>
                  <a:pt x="111170" y="2022231"/>
                </a:cubicBezTo>
                <a:cubicBezTo>
                  <a:pt x="149069" y="2011302"/>
                  <a:pt x="178305" y="2033841"/>
                  <a:pt x="208987" y="2038166"/>
                </a:cubicBezTo>
                <a:cubicBezTo>
                  <a:pt x="236777" y="2042036"/>
                  <a:pt x="243636" y="2031565"/>
                  <a:pt x="237139" y="1997188"/>
                </a:cubicBezTo>
                <a:cubicBezTo>
                  <a:pt x="227034" y="1943690"/>
                  <a:pt x="242193" y="1916371"/>
                  <a:pt x="282618" y="1930941"/>
                </a:cubicBezTo>
                <a:cubicBezTo>
                  <a:pt x="320155" y="1944601"/>
                  <a:pt x="324125" y="1924568"/>
                  <a:pt x="314019" y="1894062"/>
                </a:cubicBezTo>
                <a:cubicBezTo>
                  <a:pt x="299582" y="1849671"/>
                  <a:pt x="316004" y="1815295"/>
                  <a:pt x="327194" y="1777960"/>
                </a:cubicBezTo>
                <a:cubicBezTo>
                  <a:pt x="344339" y="1721045"/>
                  <a:pt x="337121" y="1693272"/>
                  <a:pt x="300123" y="1650929"/>
                </a:cubicBezTo>
                <a:cubicBezTo>
                  <a:pt x="279370" y="1627251"/>
                  <a:pt x="256992" y="1607219"/>
                  <a:pt x="226852" y="1586731"/>
                </a:cubicBezTo>
                <a:cubicBezTo>
                  <a:pt x="296334" y="1575576"/>
                  <a:pt x="223423" y="1538013"/>
                  <a:pt x="247968" y="1514564"/>
                </a:cubicBezTo>
                <a:cubicBezTo>
                  <a:pt x="297056" y="1505003"/>
                  <a:pt x="337121" y="1579673"/>
                  <a:pt x="403895" y="1558274"/>
                </a:cubicBezTo>
                <a:cubicBezTo>
                  <a:pt x="321420" y="1493619"/>
                  <a:pt x="230281" y="1472448"/>
                  <a:pt x="170546" y="1386396"/>
                </a:cubicBezTo>
                <a:cubicBezTo>
                  <a:pt x="184261" y="1366817"/>
                  <a:pt x="197977" y="1385030"/>
                  <a:pt x="209707" y="1377746"/>
                </a:cubicBezTo>
                <a:cubicBezTo>
                  <a:pt x="209346" y="1373192"/>
                  <a:pt x="210250" y="1366362"/>
                  <a:pt x="208083" y="1364314"/>
                </a:cubicBezTo>
                <a:cubicBezTo>
                  <a:pt x="163508" y="1317416"/>
                  <a:pt x="162784" y="1316279"/>
                  <a:pt x="210610" y="1281675"/>
                </a:cubicBezTo>
                <a:cubicBezTo>
                  <a:pt x="227394" y="1269609"/>
                  <a:pt x="225950" y="1258909"/>
                  <a:pt x="217108" y="1243657"/>
                </a:cubicBezTo>
                <a:cubicBezTo>
                  <a:pt x="210790" y="1232957"/>
                  <a:pt x="203211" y="1223395"/>
                  <a:pt x="206820" y="1199947"/>
                </a:cubicBezTo>
                <a:cubicBezTo>
                  <a:pt x="232988" y="1229998"/>
                  <a:pt x="359499" y="1220208"/>
                  <a:pt x="381877" y="1217021"/>
                </a:cubicBezTo>
                <a:cubicBezTo>
                  <a:pt x="406963" y="1213607"/>
                  <a:pt x="431688" y="1199037"/>
                  <a:pt x="458035" y="1207003"/>
                </a:cubicBezTo>
                <a:cubicBezTo>
                  <a:pt x="479150" y="1213381"/>
                  <a:pt x="576966" y="1275073"/>
                  <a:pt x="590863" y="1204273"/>
                </a:cubicBezTo>
                <a:cubicBezTo>
                  <a:pt x="591585" y="1200858"/>
                  <a:pt x="631107" y="1208826"/>
                  <a:pt x="652403" y="1212696"/>
                </a:cubicBezTo>
                <a:cubicBezTo>
                  <a:pt x="671172" y="1215883"/>
                  <a:pt x="692288" y="1229998"/>
                  <a:pt x="704920" y="1201769"/>
                </a:cubicBezTo>
                <a:cubicBezTo>
                  <a:pt x="712320" y="1185150"/>
                  <a:pt x="681820" y="1153051"/>
                  <a:pt x="654569" y="1150320"/>
                </a:cubicBezTo>
                <a:cubicBezTo>
                  <a:pt x="630926" y="1147814"/>
                  <a:pt x="606202" y="1144172"/>
                  <a:pt x="583643" y="1151001"/>
                </a:cubicBezTo>
                <a:cubicBezTo>
                  <a:pt x="555852" y="1159198"/>
                  <a:pt x="540873" y="1145995"/>
                  <a:pt x="533111" y="1117538"/>
                </a:cubicBezTo>
                <a:cubicBezTo>
                  <a:pt x="524450" y="1086122"/>
                  <a:pt x="507845" y="1071550"/>
                  <a:pt x="484926" y="1056980"/>
                </a:cubicBezTo>
                <a:cubicBezTo>
                  <a:pt x="429340" y="1021696"/>
                  <a:pt x="375921" y="980946"/>
                  <a:pt x="314922" y="960456"/>
                </a:cubicBezTo>
                <a:cubicBezTo>
                  <a:pt x="302830" y="956358"/>
                  <a:pt x="289476" y="950894"/>
                  <a:pt x="283881" y="923805"/>
                </a:cubicBezTo>
                <a:cubicBezTo>
                  <a:pt x="449013" y="964326"/>
                  <a:pt x="599526" y="1069958"/>
                  <a:pt x="769890" y="1063811"/>
                </a:cubicBezTo>
                <a:cubicBezTo>
                  <a:pt x="723329" y="1030346"/>
                  <a:pt x="669369" y="1028524"/>
                  <a:pt x="619738" y="1005076"/>
                </a:cubicBezTo>
                <a:cubicBezTo>
                  <a:pt x="654930" y="987546"/>
                  <a:pt x="687956" y="1005759"/>
                  <a:pt x="721344" y="1015777"/>
                </a:cubicBezTo>
                <a:cubicBezTo>
                  <a:pt x="749317" y="1023970"/>
                  <a:pt x="774583" y="1025337"/>
                  <a:pt x="777650" y="976393"/>
                </a:cubicBezTo>
                <a:cubicBezTo>
                  <a:pt x="776566" y="973205"/>
                  <a:pt x="776747" y="969107"/>
                  <a:pt x="776929" y="965238"/>
                </a:cubicBezTo>
                <a:cubicBezTo>
                  <a:pt x="767542" y="944976"/>
                  <a:pt x="752926" y="934504"/>
                  <a:pt x="735601" y="928584"/>
                </a:cubicBezTo>
                <a:cubicBezTo>
                  <a:pt x="725133" y="924942"/>
                  <a:pt x="711237" y="919478"/>
                  <a:pt x="711416" y="904909"/>
                </a:cubicBezTo>
                <a:cubicBezTo>
                  <a:pt x="711958" y="850955"/>
                  <a:pt x="678571" y="835246"/>
                  <a:pt x="645185" y="819539"/>
                </a:cubicBezTo>
                <a:cubicBezTo>
                  <a:pt x="663773" y="792676"/>
                  <a:pt x="678391" y="812481"/>
                  <a:pt x="692468" y="810433"/>
                </a:cubicBezTo>
                <a:cubicBezTo>
                  <a:pt x="701672" y="809067"/>
                  <a:pt x="709973" y="806563"/>
                  <a:pt x="709973" y="792676"/>
                </a:cubicBezTo>
                <a:cubicBezTo>
                  <a:pt x="710154" y="781065"/>
                  <a:pt x="705822" y="767861"/>
                  <a:pt x="696799" y="767635"/>
                </a:cubicBezTo>
                <a:cubicBezTo>
                  <a:pt x="640312" y="765585"/>
                  <a:pt x="609090" y="690914"/>
                  <a:pt x="550437" y="690687"/>
                </a:cubicBezTo>
                <a:cubicBezTo>
                  <a:pt x="515425" y="690687"/>
                  <a:pt x="568666" y="648572"/>
                  <a:pt x="539068" y="631042"/>
                </a:cubicBezTo>
                <a:cubicBezTo>
                  <a:pt x="532570" y="627171"/>
                  <a:pt x="556032" y="621254"/>
                  <a:pt x="566500" y="622164"/>
                </a:cubicBezTo>
                <a:cubicBezTo>
                  <a:pt x="576786" y="623074"/>
                  <a:pt x="585990" y="634229"/>
                  <a:pt x="598443" y="626261"/>
                </a:cubicBezTo>
                <a:cubicBezTo>
                  <a:pt x="605300" y="597806"/>
                  <a:pt x="587615" y="587332"/>
                  <a:pt x="572996" y="579365"/>
                </a:cubicBezTo>
                <a:cubicBezTo>
                  <a:pt x="539247" y="560925"/>
                  <a:pt x="506402" y="538615"/>
                  <a:pt x="469405" y="532013"/>
                </a:cubicBezTo>
                <a:cubicBezTo>
                  <a:pt x="456232" y="529737"/>
                  <a:pt x="488355" y="499231"/>
                  <a:pt x="494671" y="488532"/>
                </a:cubicBezTo>
                <a:cubicBezTo>
                  <a:pt x="345782" y="376071"/>
                  <a:pt x="166756" y="381762"/>
                  <a:pt x="0" y="290928"/>
                </a:cubicBezTo>
                <a:cubicBezTo>
                  <a:pt x="36817" y="273173"/>
                  <a:pt x="63887" y="286148"/>
                  <a:pt x="88973" y="288880"/>
                </a:cubicBezTo>
                <a:cubicBezTo>
                  <a:pt x="151595" y="295708"/>
                  <a:pt x="213498" y="309822"/>
                  <a:pt x="275940" y="318246"/>
                </a:cubicBezTo>
                <a:cubicBezTo>
                  <a:pt x="306620" y="322344"/>
                  <a:pt x="335134" y="337824"/>
                  <a:pt x="369424" y="313239"/>
                </a:cubicBezTo>
                <a:cubicBezTo>
                  <a:pt x="392343" y="296847"/>
                  <a:pt x="428980" y="314604"/>
                  <a:pt x="457133" y="329174"/>
                </a:cubicBezTo>
                <a:cubicBezTo>
                  <a:pt x="480414" y="341238"/>
                  <a:pt x="502612" y="344425"/>
                  <a:pt x="533474" y="329174"/>
                </a:cubicBezTo>
                <a:cubicBezTo>
                  <a:pt x="505501" y="319841"/>
                  <a:pt x="484023" y="311645"/>
                  <a:pt x="462006" y="305953"/>
                </a:cubicBezTo>
                <a:cubicBezTo>
                  <a:pt x="444501" y="301400"/>
                  <a:pt x="486189" y="282960"/>
                  <a:pt x="507484" y="285237"/>
                </a:cubicBezTo>
                <a:cubicBezTo>
                  <a:pt x="537263" y="288423"/>
                  <a:pt x="520479" y="276586"/>
                  <a:pt x="515425" y="260195"/>
                </a:cubicBezTo>
                <a:cubicBezTo>
                  <a:pt x="510012" y="242665"/>
                  <a:pt x="526074" y="237203"/>
                  <a:pt x="536180" y="240844"/>
                </a:cubicBezTo>
                <a:cubicBezTo>
                  <a:pt x="574980" y="255187"/>
                  <a:pt x="613602" y="229917"/>
                  <a:pt x="653668" y="250407"/>
                </a:cubicBezTo>
                <a:cubicBezTo>
                  <a:pt x="643561" y="199867"/>
                  <a:pt x="621723" y="177784"/>
                  <a:pt x="576064" y="170726"/>
                </a:cubicBezTo>
                <a:cubicBezTo>
                  <a:pt x="558919" y="167996"/>
                  <a:pt x="541053" y="172093"/>
                  <a:pt x="526254" y="157522"/>
                </a:cubicBezTo>
                <a:cubicBezTo>
                  <a:pt x="517771" y="149101"/>
                  <a:pt x="508207" y="139084"/>
                  <a:pt x="514884" y="123603"/>
                </a:cubicBezTo>
                <a:cubicBezTo>
                  <a:pt x="519577" y="112674"/>
                  <a:pt x="529684" y="112674"/>
                  <a:pt x="537985" y="116318"/>
                </a:cubicBezTo>
                <a:cubicBezTo>
                  <a:pt x="575162" y="132483"/>
                  <a:pt x="613963" y="138400"/>
                  <a:pt x="652764" y="144320"/>
                </a:cubicBezTo>
                <a:cubicBezTo>
                  <a:pt x="658720" y="145230"/>
                  <a:pt x="665397" y="148191"/>
                  <a:pt x="672075" y="133164"/>
                </a:cubicBezTo>
                <a:cubicBezTo>
                  <a:pt x="599526" y="108805"/>
                  <a:pt x="530585" y="74202"/>
                  <a:pt x="456051" y="60770"/>
                </a:cubicBezTo>
                <a:cubicBezTo>
                  <a:pt x="457133" y="54397"/>
                  <a:pt x="458215" y="48022"/>
                  <a:pt x="459299" y="41649"/>
                </a:cubicBezTo>
                <a:cubicBezTo>
                  <a:pt x="517591" y="50753"/>
                  <a:pt x="575884" y="59859"/>
                  <a:pt x="649515" y="71243"/>
                </a:cubicBezTo>
                <a:cubicBezTo>
                  <a:pt x="604218" y="35045"/>
                  <a:pt x="561446" y="47111"/>
                  <a:pt x="527879" y="15013"/>
                </a:cubicBezTo>
                <a:cubicBezTo>
                  <a:pt x="534195" y="2833"/>
                  <a:pt x="541820" y="-241"/>
                  <a:pt x="549716" y="1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ad Images – Browse 3,002,553 Stock Photos, Vectors, and Video | Adobe Stock">
            <a:extLst>
              <a:ext uri="{FF2B5EF4-FFF2-40B4-BE49-F238E27FC236}">
                <a16:creationId xmlns:a16="http://schemas.microsoft.com/office/drawing/2014/main" id="{DFCDBD10-8510-A74A-9847-051DBCF732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8" r="7883" b="-1"/>
          <a:stretch/>
        </p:blipFill>
        <p:spPr bwMode="auto">
          <a:xfrm>
            <a:off x="7621024" y="-5"/>
            <a:ext cx="4579876" cy="3536502"/>
          </a:xfrm>
          <a:custGeom>
            <a:avLst/>
            <a:gdLst/>
            <a:ahLst/>
            <a:cxnLst/>
            <a:rect l="l" t="t" r="r" b="b"/>
            <a:pathLst>
              <a:path w="4579876" h="3536502">
                <a:moveTo>
                  <a:pt x="457312" y="0"/>
                </a:moveTo>
                <a:lnTo>
                  <a:pt x="4579876" y="0"/>
                </a:lnTo>
                <a:lnTo>
                  <a:pt x="4579876" y="3057029"/>
                </a:lnTo>
                <a:lnTo>
                  <a:pt x="4508441" y="3086568"/>
                </a:lnTo>
                <a:cubicBezTo>
                  <a:pt x="4391572" y="3126663"/>
                  <a:pt x="4301124" y="3221848"/>
                  <a:pt x="4183947" y="3271738"/>
                </a:cubicBezTo>
                <a:cubicBezTo>
                  <a:pt x="4099090" y="3307854"/>
                  <a:pt x="4017967" y="3354374"/>
                  <a:pt x="3930625" y="3387123"/>
                </a:cubicBezTo>
                <a:cubicBezTo>
                  <a:pt x="3723932" y="3464557"/>
                  <a:pt x="3513195" y="3526689"/>
                  <a:pt x="3290337" y="3535564"/>
                </a:cubicBezTo>
                <a:cubicBezTo>
                  <a:pt x="3106332" y="3542605"/>
                  <a:pt x="1510274" y="3535872"/>
                  <a:pt x="861903" y="2528615"/>
                </a:cubicBezTo>
                <a:cubicBezTo>
                  <a:pt x="849470" y="2523717"/>
                  <a:pt x="835485" y="2510862"/>
                  <a:pt x="831133" y="2498619"/>
                </a:cubicBezTo>
                <a:cubicBezTo>
                  <a:pt x="810307" y="2441385"/>
                  <a:pt x="759333" y="2416594"/>
                  <a:pt x="713333" y="2385682"/>
                </a:cubicBezTo>
                <a:cubicBezTo>
                  <a:pt x="672925" y="2358442"/>
                  <a:pt x="630030" y="2329978"/>
                  <a:pt x="613246" y="2284067"/>
                </a:cubicBezTo>
                <a:cubicBezTo>
                  <a:pt x="591179" y="2222855"/>
                  <a:pt x="653963" y="2273050"/>
                  <a:pt x="665465" y="2249789"/>
                </a:cubicBezTo>
                <a:cubicBezTo>
                  <a:pt x="641532" y="2217960"/>
                  <a:pt x="604543" y="2188882"/>
                  <a:pt x="594908" y="2152767"/>
                </a:cubicBezTo>
                <a:cubicBezTo>
                  <a:pt x="559787" y="2022383"/>
                  <a:pt x="483946" y="1927503"/>
                  <a:pt x="370497" y="1853742"/>
                </a:cubicBezTo>
                <a:cubicBezTo>
                  <a:pt x="337861" y="1832624"/>
                  <a:pt x="316415" y="1794059"/>
                  <a:pt x="271969" y="1787940"/>
                </a:cubicBezTo>
                <a:cubicBezTo>
                  <a:pt x="173127" y="1774472"/>
                  <a:pt x="204209" y="1669186"/>
                  <a:pt x="151990" y="1622358"/>
                </a:cubicBezTo>
                <a:cubicBezTo>
                  <a:pt x="142044" y="1613481"/>
                  <a:pt x="133031" y="1596037"/>
                  <a:pt x="134895" y="1584102"/>
                </a:cubicBezTo>
                <a:cubicBezTo>
                  <a:pt x="137691" y="1566959"/>
                  <a:pt x="149504" y="1550739"/>
                  <a:pt x="159450" y="1535435"/>
                </a:cubicBezTo>
                <a:cubicBezTo>
                  <a:pt x="169708" y="1520133"/>
                  <a:pt x="185247" y="1506664"/>
                  <a:pt x="177788" y="1486465"/>
                </a:cubicBezTo>
                <a:cubicBezTo>
                  <a:pt x="174683" y="1478202"/>
                  <a:pt x="176855" y="1449432"/>
                  <a:pt x="153856" y="1472079"/>
                </a:cubicBezTo>
                <a:cubicBezTo>
                  <a:pt x="90760" y="1534212"/>
                  <a:pt x="54082" y="1475449"/>
                  <a:pt x="0" y="1447289"/>
                </a:cubicBezTo>
                <a:cubicBezTo>
                  <a:pt x="43515" y="1418212"/>
                  <a:pt x="82677" y="1397707"/>
                  <a:pt x="89205" y="1354247"/>
                </a:cubicBezTo>
                <a:cubicBezTo>
                  <a:pt x="102570" y="1264569"/>
                  <a:pt x="159758" y="1223557"/>
                  <a:pt x="246479" y="1215599"/>
                </a:cubicBezTo>
                <a:cubicBezTo>
                  <a:pt x="214465" y="1128983"/>
                  <a:pt x="214465" y="1128983"/>
                  <a:pt x="317968" y="1117045"/>
                </a:cubicBezTo>
                <a:cubicBezTo>
                  <a:pt x="278183" y="1061955"/>
                  <a:pt x="278183" y="1047876"/>
                  <a:pt x="326362" y="1028900"/>
                </a:cubicBezTo>
                <a:cubicBezTo>
                  <a:pt x="372673" y="1010841"/>
                  <a:pt x="423957" y="1004720"/>
                  <a:pt x="466852" y="976870"/>
                </a:cubicBezTo>
                <a:cubicBezTo>
                  <a:pt x="427377" y="906475"/>
                  <a:pt x="416188" y="824756"/>
                  <a:pt x="334754" y="790475"/>
                </a:cubicBezTo>
                <a:cubicBezTo>
                  <a:pt x="322010" y="785272"/>
                  <a:pt x="313307" y="764154"/>
                  <a:pt x="321386" y="751912"/>
                </a:cubicBezTo>
                <a:cubicBezTo>
                  <a:pt x="350915" y="707534"/>
                  <a:pt x="308644" y="623365"/>
                  <a:pt x="400645" y="613877"/>
                </a:cubicBezTo>
                <a:cubicBezTo>
                  <a:pt x="412147" y="612959"/>
                  <a:pt x="422716" y="603776"/>
                  <a:pt x="413701" y="591839"/>
                </a:cubicBezTo>
                <a:cubicBezTo>
                  <a:pt x="382618" y="550216"/>
                  <a:pt x="420228" y="552969"/>
                  <a:pt x="442917" y="547767"/>
                </a:cubicBezTo>
                <a:cubicBezTo>
                  <a:pt x="470271" y="541341"/>
                  <a:pt x="501353" y="559703"/>
                  <a:pt x="526840" y="537055"/>
                </a:cubicBezTo>
                <a:cubicBezTo>
                  <a:pt x="520932" y="513181"/>
                  <a:pt x="498866" y="513487"/>
                  <a:pt x="483325" y="505836"/>
                </a:cubicBezTo>
                <a:cubicBezTo>
                  <a:pt x="437946" y="483799"/>
                  <a:pt x="400956" y="457479"/>
                  <a:pt x="398780" y="400243"/>
                </a:cubicBezTo>
                <a:cubicBezTo>
                  <a:pt x="397229" y="354028"/>
                  <a:pt x="392255" y="313323"/>
                  <a:pt x="455041" y="299242"/>
                </a:cubicBezTo>
                <a:cubicBezTo>
                  <a:pt x="481149" y="293426"/>
                  <a:pt x="473687" y="260067"/>
                  <a:pt x="458769" y="243538"/>
                </a:cubicBezTo>
                <a:cubicBezTo>
                  <a:pt x="432038" y="214157"/>
                  <a:pt x="409972" y="174981"/>
                  <a:pt x="363969" y="172227"/>
                </a:cubicBezTo>
                <a:cubicBezTo>
                  <a:pt x="335995" y="170391"/>
                  <a:pt x="314549" y="158146"/>
                  <a:pt x="292481" y="144069"/>
                </a:cubicBezTo>
                <a:cubicBezTo>
                  <a:pt x="276630" y="133966"/>
                  <a:pt x="257670" y="125398"/>
                  <a:pt x="259534" y="103668"/>
                </a:cubicBezTo>
                <a:cubicBezTo>
                  <a:pt x="261399" y="82855"/>
                  <a:pt x="279736" y="74286"/>
                  <a:pt x="298387" y="70001"/>
                </a:cubicBezTo>
                <a:cubicBezTo>
                  <a:pt x="345011" y="59672"/>
                  <a:pt x="389535" y="45726"/>
                  <a:pt x="430782" y="1990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56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6">
            <a:extLst>
              <a:ext uri="{FF2B5EF4-FFF2-40B4-BE49-F238E27FC236}">
                <a16:creationId xmlns:a16="http://schemas.microsoft.com/office/drawing/2014/main" id="{C5F44963-F78F-4F17-86B4-4EAA3536B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CCDC8-E453-6B48-849C-92F61E1F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594253"/>
            <a:ext cx="7365520" cy="1330841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 are other people you can talk to and who can help you:</a:t>
            </a:r>
            <a:b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9" name="Freeform: Shape 4108">
            <a:extLst>
              <a:ext uri="{FF2B5EF4-FFF2-40B4-BE49-F238E27FC236}">
                <a16:creationId xmlns:a16="http://schemas.microsoft.com/office/drawing/2014/main" id="{E9DCE31C-47C9-403F-970C-A8251569C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006443"/>
            <a:ext cx="12192000" cy="1851558"/>
          </a:xfrm>
          <a:custGeom>
            <a:avLst/>
            <a:gdLst>
              <a:gd name="connsiteX0" fmla="*/ 272548 w 12192000"/>
              <a:gd name="connsiteY0" fmla="*/ 748 h 2125299"/>
              <a:gd name="connsiteX1" fmla="*/ 308291 w 12192000"/>
              <a:gd name="connsiteY1" fmla="*/ 23198 h 2125299"/>
              <a:gd name="connsiteX2" fmla="*/ 331008 w 12192000"/>
              <a:gd name="connsiteY2" fmla="*/ 54644 h 2125299"/>
              <a:gd name="connsiteX3" fmla="*/ 473809 w 12192000"/>
              <a:gd name="connsiteY3" fmla="*/ 84832 h 2125299"/>
              <a:gd name="connsiteX4" fmla="*/ 590515 w 12192000"/>
              <a:gd name="connsiteY4" fmla="*/ 75759 h 2125299"/>
              <a:gd name="connsiteX5" fmla="*/ 658737 w 12192000"/>
              <a:gd name="connsiteY5" fmla="*/ 81853 h 2125299"/>
              <a:gd name="connsiteX6" fmla="*/ 765295 w 12192000"/>
              <a:gd name="connsiteY6" fmla="*/ 112320 h 2125299"/>
              <a:gd name="connsiteX7" fmla="*/ 858608 w 12192000"/>
              <a:gd name="connsiteY7" fmla="*/ 106788 h 2125299"/>
              <a:gd name="connsiteX8" fmla="*/ 974247 w 12192000"/>
              <a:gd name="connsiteY8" fmla="*/ 111079 h 2125299"/>
              <a:gd name="connsiteX9" fmla="*/ 1003034 w 12192000"/>
              <a:gd name="connsiteY9" fmla="*/ 112399 h 2125299"/>
              <a:gd name="connsiteX10" fmla="*/ 1021976 w 12192000"/>
              <a:gd name="connsiteY10" fmla="*/ 120548 h 2125299"/>
              <a:gd name="connsiteX11" fmla="*/ 1139777 w 12192000"/>
              <a:gd name="connsiteY11" fmla="*/ 150384 h 2125299"/>
              <a:gd name="connsiteX12" fmla="*/ 1218983 w 12192000"/>
              <a:gd name="connsiteY12" fmla="*/ 195098 h 2125299"/>
              <a:gd name="connsiteX13" fmla="*/ 1361600 w 12192000"/>
              <a:gd name="connsiteY13" fmla="*/ 234226 h 2125299"/>
              <a:gd name="connsiteX14" fmla="*/ 1504917 w 12192000"/>
              <a:gd name="connsiteY14" fmla="*/ 269480 h 2125299"/>
              <a:gd name="connsiteX15" fmla="*/ 1557836 w 12192000"/>
              <a:gd name="connsiteY15" fmla="*/ 280554 h 2125299"/>
              <a:gd name="connsiteX16" fmla="*/ 1647629 w 12192000"/>
              <a:gd name="connsiteY16" fmla="*/ 307747 h 2125299"/>
              <a:gd name="connsiteX17" fmla="*/ 1707141 w 12192000"/>
              <a:gd name="connsiteY17" fmla="*/ 324382 h 2125299"/>
              <a:gd name="connsiteX18" fmla="*/ 1724737 w 12192000"/>
              <a:gd name="connsiteY18" fmla="*/ 308887 h 2125299"/>
              <a:gd name="connsiteX19" fmla="*/ 1781695 w 12192000"/>
              <a:gd name="connsiteY19" fmla="*/ 319023 h 2125299"/>
              <a:gd name="connsiteX20" fmla="*/ 1828035 w 12192000"/>
              <a:gd name="connsiteY20" fmla="*/ 346772 h 2125299"/>
              <a:gd name="connsiteX21" fmla="*/ 1894553 w 12192000"/>
              <a:gd name="connsiteY21" fmla="*/ 365435 h 2125299"/>
              <a:gd name="connsiteX22" fmla="*/ 1934204 w 12192000"/>
              <a:gd name="connsiteY22" fmla="*/ 376782 h 2125299"/>
              <a:gd name="connsiteX23" fmla="*/ 2049782 w 12192000"/>
              <a:gd name="connsiteY23" fmla="*/ 392960 h 2125299"/>
              <a:gd name="connsiteX24" fmla="*/ 2265893 w 12192000"/>
              <a:gd name="connsiteY24" fmla="*/ 385484 h 2125299"/>
              <a:gd name="connsiteX25" fmla="*/ 2325155 w 12192000"/>
              <a:gd name="connsiteY25" fmla="*/ 393272 h 2125299"/>
              <a:gd name="connsiteX26" fmla="*/ 2331409 w 12192000"/>
              <a:gd name="connsiteY26" fmla="*/ 399482 h 2125299"/>
              <a:gd name="connsiteX27" fmla="*/ 2422463 w 12192000"/>
              <a:gd name="connsiteY27" fmla="*/ 390427 h 2125299"/>
              <a:gd name="connsiteX28" fmla="*/ 2537405 w 12192000"/>
              <a:gd name="connsiteY28" fmla="*/ 417512 h 2125299"/>
              <a:gd name="connsiteX29" fmla="*/ 2621233 w 12192000"/>
              <a:gd name="connsiteY29" fmla="*/ 444423 h 2125299"/>
              <a:gd name="connsiteX30" fmla="*/ 2669487 w 12192000"/>
              <a:gd name="connsiteY30" fmla="*/ 456714 h 2125299"/>
              <a:gd name="connsiteX31" fmla="*/ 2703214 w 12192000"/>
              <a:gd name="connsiteY31" fmla="*/ 468763 h 2125299"/>
              <a:gd name="connsiteX32" fmla="*/ 2796522 w 12192000"/>
              <a:gd name="connsiteY32" fmla="*/ 482734 h 2125299"/>
              <a:gd name="connsiteX33" fmla="*/ 2954312 w 12192000"/>
              <a:gd name="connsiteY33" fmla="*/ 498914 h 2125299"/>
              <a:gd name="connsiteX34" fmla="*/ 2987112 w 12192000"/>
              <a:gd name="connsiteY34" fmla="*/ 503901 h 2125299"/>
              <a:gd name="connsiteX35" fmla="*/ 3012152 w 12192000"/>
              <a:gd name="connsiteY35" fmla="*/ 514318 h 2125299"/>
              <a:gd name="connsiteX36" fmla="*/ 3015213 w 12192000"/>
              <a:gd name="connsiteY36" fmla="*/ 522079 h 2125299"/>
              <a:gd name="connsiteX37" fmla="*/ 3032748 w 12192000"/>
              <a:gd name="connsiteY37" fmla="*/ 525806 h 2125299"/>
              <a:gd name="connsiteX38" fmla="*/ 3036752 w 12192000"/>
              <a:gd name="connsiteY38" fmla="*/ 528078 h 2125299"/>
              <a:gd name="connsiteX39" fmla="*/ 3060378 w 12192000"/>
              <a:gd name="connsiteY39" fmla="*/ 539826 h 2125299"/>
              <a:gd name="connsiteX40" fmla="*/ 3127182 w 12192000"/>
              <a:gd name="connsiteY40" fmla="*/ 533088 h 2125299"/>
              <a:gd name="connsiteX41" fmla="*/ 3195910 w 12192000"/>
              <a:gd name="connsiteY41" fmla="*/ 550973 h 2125299"/>
              <a:gd name="connsiteX42" fmla="*/ 3617890 w 12192000"/>
              <a:gd name="connsiteY42" fmla="*/ 628206 h 2125299"/>
              <a:gd name="connsiteX43" fmla="*/ 3807441 w 12192000"/>
              <a:gd name="connsiteY43" fmla="*/ 611324 h 2125299"/>
              <a:gd name="connsiteX44" fmla="*/ 4011725 w 12192000"/>
              <a:gd name="connsiteY44" fmla="*/ 646408 h 2125299"/>
              <a:gd name="connsiteX45" fmla="*/ 4031290 w 12192000"/>
              <a:gd name="connsiteY45" fmla="*/ 638696 h 2125299"/>
              <a:gd name="connsiteX46" fmla="*/ 4052821 w 12192000"/>
              <a:gd name="connsiteY46" fmla="*/ 635966 h 2125299"/>
              <a:gd name="connsiteX47" fmla="*/ 4055305 w 12192000"/>
              <a:gd name="connsiteY47" fmla="*/ 637416 h 2125299"/>
              <a:gd name="connsiteX48" fmla="*/ 4079887 w 12192000"/>
              <a:gd name="connsiteY48" fmla="*/ 639545 h 2125299"/>
              <a:gd name="connsiteX49" fmla="*/ 4085575 w 12192000"/>
              <a:gd name="connsiteY49" fmla="*/ 636443 h 2125299"/>
              <a:gd name="connsiteX50" fmla="*/ 4102537 w 12192000"/>
              <a:gd name="connsiteY50" fmla="*/ 636785 h 2125299"/>
              <a:gd name="connsiteX51" fmla="*/ 4136209 w 12192000"/>
              <a:gd name="connsiteY51" fmla="*/ 634447 h 2125299"/>
              <a:gd name="connsiteX52" fmla="*/ 4142265 w 12192000"/>
              <a:gd name="connsiteY52" fmla="*/ 636834 h 2125299"/>
              <a:gd name="connsiteX53" fmla="*/ 4192674 w 12192000"/>
              <a:gd name="connsiteY53" fmla="*/ 637705 h 2125299"/>
              <a:gd name="connsiteX54" fmla="*/ 4193253 w 12192000"/>
              <a:gd name="connsiteY54" fmla="*/ 639059 h 2125299"/>
              <a:gd name="connsiteX55" fmla="*/ 4206961 w 12192000"/>
              <a:gd name="connsiteY55" fmla="*/ 645164 h 2125299"/>
              <a:gd name="connsiteX56" fmla="*/ 4233419 w 12192000"/>
              <a:gd name="connsiteY56" fmla="*/ 653772 h 2125299"/>
              <a:gd name="connsiteX57" fmla="*/ 4293005 w 12192000"/>
              <a:gd name="connsiteY57" fmla="*/ 690218 h 2125299"/>
              <a:gd name="connsiteX58" fmla="*/ 4345548 w 12192000"/>
              <a:gd name="connsiteY58" fmla="*/ 691276 h 2125299"/>
              <a:gd name="connsiteX59" fmla="*/ 4356083 w 12192000"/>
              <a:gd name="connsiteY59" fmla="*/ 692221 h 2125299"/>
              <a:gd name="connsiteX60" fmla="*/ 4356277 w 12192000"/>
              <a:gd name="connsiteY60" fmla="*/ 692542 h 2125299"/>
              <a:gd name="connsiteX61" fmla="*/ 4367359 w 12192000"/>
              <a:gd name="connsiteY61" fmla="*/ 694142 h 2125299"/>
              <a:gd name="connsiteX62" fmla="*/ 4375291 w 12192000"/>
              <a:gd name="connsiteY62" fmla="*/ 693944 h 2125299"/>
              <a:gd name="connsiteX63" fmla="*/ 4395729 w 12192000"/>
              <a:gd name="connsiteY63" fmla="*/ 695779 h 2125299"/>
              <a:gd name="connsiteX64" fmla="*/ 4402661 w 12192000"/>
              <a:gd name="connsiteY64" fmla="*/ 698419 h 2125299"/>
              <a:gd name="connsiteX65" fmla="*/ 4573609 w 12192000"/>
              <a:gd name="connsiteY65" fmla="*/ 786345 h 2125299"/>
              <a:gd name="connsiteX66" fmla="*/ 4696762 w 12192000"/>
              <a:gd name="connsiteY66" fmla="*/ 827919 h 2125299"/>
              <a:gd name="connsiteX67" fmla="*/ 4742697 w 12192000"/>
              <a:gd name="connsiteY67" fmla="*/ 841384 h 2125299"/>
              <a:gd name="connsiteX68" fmla="*/ 4818645 w 12192000"/>
              <a:gd name="connsiteY68" fmla="*/ 872387 h 2125299"/>
              <a:gd name="connsiteX69" fmla="*/ 4869308 w 12192000"/>
              <a:gd name="connsiteY69" fmla="*/ 891588 h 2125299"/>
              <a:gd name="connsiteX70" fmla="*/ 4889144 w 12192000"/>
              <a:gd name="connsiteY70" fmla="*/ 877452 h 2125299"/>
              <a:gd name="connsiteX71" fmla="*/ 4974941 w 12192000"/>
              <a:gd name="connsiteY71" fmla="*/ 919525 h 2125299"/>
              <a:gd name="connsiteX72" fmla="*/ 5031554 w 12192000"/>
              <a:gd name="connsiteY72" fmla="*/ 941054 h 2125299"/>
              <a:gd name="connsiteX73" fmla="*/ 5065247 w 12192000"/>
              <a:gd name="connsiteY73" fmla="*/ 954101 h 2125299"/>
              <a:gd name="connsiteX74" fmla="*/ 5167480 w 12192000"/>
              <a:gd name="connsiteY74" fmla="*/ 975737 h 2125299"/>
              <a:gd name="connsiteX75" fmla="*/ 5367606 w 12192000"/>
              <a:gd name="connsiteY75" fmla="*/ 979572 h 2125299"/>
              <a:gd name="connsiteX76" fmla="*/ 5420147 w 12192000"/>
              <a:gd name="connsiteY76" fmla="*/ 990173 h 2125299"/>
              <a:gd name="connsiteX77" fmla="*/ 5424409 w 12192000"/>
              <a:gd name="connsiteY77" fmla="*/ 996521 h 2125299"/>
              <a:gd name="connsiteX78" fmla="*/ 5510134 w 12192000"/>
              <a:gd name="connsiteY78" fmla="*/ 992406 h 2125299"/>
              <a:gd name="connsiteX79" fmla="*/ 5609186 w 12192000"/>
              <a:gd name="connsiteY79" fmla="*/ 1024593 h 2125299"/>
              <a:gd name="connsiteX80" fmla="*/ 5679724 w 12192000"/>
              <a:gd name="connsiteY80" fmla="*/ 1055016 h 2125299"/>
              <a:gd name="connsiteX81" fmla="*/ 5721088 w 12192000"/>
              <a:gd name="connsiteY81" fmla="*/ 1069425 h 2125299"/>
              <a:gd name="connsiteX82" fmla="*/ 5749177 w 12192000"/>
              <a:gd name="connsiteY82" fmla="*/ 1082850 h 2125299"/>
              <a:gd name="connsiteX83" fmla="*/ 5831496 w 12192000"/>
              <a:gd name="connsiteY83" fmla="*/ 1101199 h 2125299"/>
              <a:gd name="connsiteX84" fmla="*/ 5972470 w 12192000"/>
              <a:gd name="connsiteY84" fmla="*/ 1125001 h 2125299"/>
              <a:gd name="connsiteX85" fmla="*/ 6060089 w 12192000"/>
              <a:gd name="connsiteY85" fmla="*/ 1170157 h 2125299"/>
              <a:gd name="connsiteX86" fmla="*/ 6121076 w 12192000"/>
              <a:gd name="connsiteY86" fmla="*/ 1171554 h 2125299"/>
              <a:gd name="connsiteX87" fmla="*/ 6129536 w 12192000"/>
              <a:gd name="connsiteY87" fmla="*/ 1174362 h 2125299"/>
              <a:gd name="connsiteX88" fmla="*/ 6156730 w 12192000"/>
              <a:gd name="connsiteY88" fmla="*/ 1170983 h 2125299"/>
              <a:gd name="connsiteX89" fmla="*/ 6202072 w 12192000"/>
              <a:gd name="connsiteY89" fmla="*/ 1160220 h 2125299"/>
              <a:gd name="connsiteX90" fmla="*/ 6238235 w 12192000"/>
              <a:gd name="connsiteY90" fmla="*/ 1156854 h 2125299"/>
              <a:gd name="connsiteX91" fmla="*/ 6304671 w 12192000"/>
              <a:gd name="connsiteY91" fmla="*/ 1158193 h 2125299"/>
              <a:gd name="connsiteX92" fmla="*/ 6336324 w 12192000"/>
              <a:gd name="connsiteY92" fmla="*/ 1163356 h 2125299"/>
              <a:gd name="connsiteX93" fmla="*/ 6337500 w 12192000"/>
              <a:gd name="connsiteY93" fmla="*/ 1162803 h 2125299"/>
              <a:gd name="connsiteX94" fmla="*/ 6341015 w 12192000"/>
              <a:gd name="connsiteY94" fmla="*/ 1165794 h 2125299"/>
              <a:gd name="connsiteX95" fmla="*/ 6346894 w 12192000"/>
              <a:gd name="connsiteY95" fmla="*/ 1166857 h 2125299"/>
              <a:gd name="connsiteX96" fmla="*/ 6361616 w 12192000"/>
              <a:gd name="connsiteY96" fmla="*/ 1164764 h 2125299"/>
              <a:gd name="connsiteX97" fmla="*/ 6366928 w 12192000"/>
              <a:gd name="connsiteY97" fmla="*/ 1163151 h 2125299"/>
              <a:gd name="connsiteX98" fmla="*/ 6375178 w 12192000"/>
              <a:gd name="connsiteY98" fmla="*/ 1162548 h 2125299"/>
              <a:gd name="connsiteX99" fmla="*/ 6375449 w 12192000"/>
              <a:gd name="connsiteY99" fmla="*/ 1162796 h 2125299"/>
              <a:gd name="connsiteX100" fmla="*/ 6383035 w 12192000"/>
              <a:gd name="connsiteY100" fmla="*/ 1161716 h 2125299"/>
              <a:gd name="connsiteX101" fmla="*/ 6419268 w 12192000"/>
              <a:gd name="connsiteY101" fmla="*/ 1153120 h 2125299"/>
              <a:gd name="connsiteX102" fmla="*/ 6475903 w 12192000"/>
              <a:gd name="connsiteY102" fmla="*/ 1174324 h 2125299"/>
              <a:gd name="connsiteX103" fmla="*/ 6497710 w 12192000"/>
              <a:gd name="connsiteY103" fmla="*/ 1177087 h 2125299"/>
              <a:gd name="connsiteX104" fmla="*/ 6509733 w 12192000"/>
              <a:gd name="connsiteY104" fmla="*/ 1179965 h 2125299"/>
              <a:gd name="connsiteX105" fmla="*/ 6510723 w 12192000"/>
              <a:gd name="connsiteY105" fmla="*/ 1181048 h 2125299"/>
              <a:gd name="connsiteX106" fmla="*/ 6545420 w 12192000"/>
              <a:gd name="connsiteY106" fmla="*/ 1172676 h 2125299"/>
              <a:gd name="connsiteX107" fmla="*/ 6550594 w 12192000"/>
              <a:gd name="connsiteY107" fmla="*/ 1173675 h 2125299"/>
              <a:gd name="connsiteX108" fmla="*/ 6572484 w 12192000"/>
              <a:gd name="connsiteY108" fmla="*/ 1165516 h 2125299"/>
              <a:gd name="connsiteX109" fmla="*/ 6584180 w 12192000"/>
              <a:gd name="connsiteY109" fmla="*/ 1162742 h 2125299"/>
              <a:gd name="connsiteX110" fmla="*/ 6586682 w 12192000"/>
              <a:gd name="connsiteY110" fmla="*/ 1158988 h 2125299"/>
              <a:gd name="connsiteX111" fmla="*/ 6604353 w 12192000"/>
              <a:gd name="connsiteY111" fmla="*/ 1156401 h 2125299"/>
              <a:gd name="connsiteX112" fmla="*/ 6606684 w 12192000"/>
              <a:gd name="connsiteY112" fmla="*/ 1157225 h 2125299"/>
              <a:gd name="connsiteX113" fmla="*/ 6620136 w 12192000"/>
              <a:gd name="connsiteY113" fmla="*/ 1150923 h 2125299"/>
              <a:gd name="connsiteX114" fmla="*/ 6784576 w 12192000"/>
              <a:gd name="connsiteY114" fmla="*/ 1134382 h 2125299"/>
              <a:gd name="connsiteX115" fmla="*/ 6953259 w 12192000"/>
              <a:gd name="connsiteY115" fmla="*/ 1126462 h 2125299"/>
              <a:gd name="connsiteX116" fmla="*/ 7219588 w 12192000"/>
              <a:gd name="connsiteY116" fmla="*/ 1100407 h 2125299"/>
              <a:gd name="connsiteX117" fmla="*/ 7349606 w 12192000"/>
              <a:gd name="connsiteY117" fmla="*/ 1069052 h 2125299"/>
              <a:gd name="connsiteX118" fmla="*/ 7363183 w 12192000"/>
              <a:gd name="connsiteY118" fmla="*/ 1069146 h 2125299"/>
              <a:gd name="connsiteX119" fmla="*/ 7368692 w 12192000"/>
              <a:gd name="connsiteY119" fmla="*/ 1075406 h 2125299"/>
              <a:gd name="connsiteX120" fmla="*/ 7390331 w 12192000"/>
              <a:gd name="connsiteY120" fmla="*/ 1080015 h 2125299"/>
              <a:gd name="connsiteX121" fmla="*/ 7414856 w 12192000"/>
              <a:gd name="connsiteY121" fmla="*/ 1078449 h 2125299"/>
              <a:gd name="connsiteX122" fmla="*/ 7533470 w 12192000"/>
              <a:gd name="connsiteY122" fmla="*/ 1118699 h 2125299"/>
              <a:gd name="connsiteX123" fmla="*/ 7683987 w 12192000"/>
              <a:gd name="connsiteY123" fmla="*/ 1126505 h 2125299"/>
              <a:gd name="connsiteX124" fmla="*/ 7785748 w 12192000"/>
              <a:gd name="connsiteY124" fmla="*/ 1158299 h 2125299"/>
              <a:gd name="connsiteX125" fmla="*/ 8005963 w 12192000"/>
              <a:gd name="connsiteY125" fmla="*/ 1183261 h 2125299"/>
              <a:gd name="connsiteX126" fmla="*/ 8232344 w 12192000"/>
              <a:gd name="connsiteY126" fmla="*/ 1194168 h 2125299"/>
              <a:gd name="connsiteX127" fmla="*/ 8317643 w 12192000"/>
              <a:gd name="connsiteY127" fmla="*/ 1189823 h 2125299"/>
              <a:gd name="connsiteX128" fmla="*/ 8333297 w 12192000"/>
              <a:gd name="connsiteY128" fmla="*/ 1197210 h 2125299"/>
              <a:gd name="connsiteX129" fmla="*/ 8355125 w 12192000"/>
              <a:gd name="connsiteY129" fmla="*/ 1201619 h 2125299"/>
              <a:gd name="connsiteX130" fmla="*/ 8461336 w 12192000"/>
              <a:gd name="connsiteY130" fmla="*/ 1218091 h 2125299"/>
              <a:gd name="connsiteX131" fmla="*/ 8523472 w 12192000"/>
              <a:gd name="connsiteY131" fmla="*/ 1230508 h 2125299"/>
              <a:gd name="connsiteX132" fmla="*/ 8544856 w 12192000"/>
              <a:gd name="connsiteY132" fmla="*/ 1239250 h 2125299"/>
              <a:gd name="connsiteX133" fmla="*/ 8576214 w 12192000"/>
              <a:gd name="connsiteY133" fmla="*/ 1248753 h 2125299"/>
              <a:gd name="connsiteX134" fmla="*/ 8629837 w 12192000"/>
              <a:gd name="connsiteY134" fmla="*/ 1268640 h 2125299"/>
              <a:gd name="connsiteX135" fmla="*/ 8659879 w 12192000"/>
              <a:gd name="connsiteY135" fmla="*/ 1274374 h 2125299"/>
              <a:gd name="connsiteX136" fmla="*/ 8675677 w 12192000"/>
              <a:gd name="connsiteY136" fmla="*/ 1281034 h 2125299"/>
              <a:gd name="connsiteX137" fmla="*/ 8682750 w 12192000"/>
              <a:gd name="connsiteY137" fmla="*/ 1281651 h 2125299"/>
              <a:gd name="connsiteX138" fmla="*/ 8705601 w 12192000"/>
              <a:gd name="connsiteY138" fmla="*/ 1286034 h 2125299"/>
              <a:gd name="connsiteX139" fmla="*/ 8718807 w 12192000"/>
              <a:gd name="connsiteY139" fmla="*/ 1288013 h 2125299"/>
              <a:gd name="connsiteX140" fmla="*/ 8724103 w 12192000"/>
              <a:gd name="connsiteY140" fmla="*/ 1288607 h 2125299"/>
              <a:gd name="connsiteX141" fmla="*/ 8736572 w 12192000"/>
              <a:gd name="connsiteY141" fmla="*/ 1286058 h 2125299"/>
              <a:gd name="connsiteX142" fmla="*/ 8751387 w 12192000"/>
              <a:gd name="connsiteY142" fmla="*/ 1290031 h 2125299"/>
              <a:gd name="connsiteX143" fmla="*/ 8768967 w 12192000"/>
              <a:gd name="connsiteY143" fmla="*/ 1288260 h 2125299"/>
              <a:gd name="connsiteX144" fmla="*/ 8772325 w 12192000"/>
              <a:gd name="connsiteY144" fmla="*/ 1292299 h 2125299"/>
              <a:gd name="connsiteX145" fmla="*/ 8785247 w 12192000"/>
              <a:gd name="connsiteY145" fmla="*/ 1297830 h 2125299"/>
              <a:gd name="connsiteX146" fmla="*/ 8797751 w 12192000"/>
              <a:gd name="connsiteY146" fmla="*/ 1295468 h 2125299"/>
              <a:gd name="connsiteX147" fmla="*/ 8822720 w 12192000"/>
              <a:gd name="connsiteY147" fmla="*/ 1296564 h 2125299"/>
              <a:gd name="connsiteX148" fmla="*/ 8829318 w 12192000"/>
              <a:gd name="connsiteY148" fmla="*/ 1298191 h 2125299"/>
              <a:gd name="connsiteX149" fmla="*/ 8853895 w 12192000"/>
              <a:gd name="connsiteY149" fmla="*/ 1296301 h 2125299"/>
              <a:gd name="connsiteX150" fmla="*/ 8892118 w 12192000"/>
              <a:gd name="connsiteY150" fmla="*/ 1297302 h 2125299"/>
              <a:gd name="connsiteX151" fmla="*/ 8935230 w 12192000"/>
              <a:gd name="connsiteY151" fmla="*/ 1301476 h 2125299"/>
              <a:gd name="connsiteX152" fmla="*/ 8948167 w 12192000"/>
              <a:gd name="connsiteY152" fmla="*/ 1299058 h 2125299"/>
              <a:gd name="connsiteX153" fmla="*/ 9028684 w 12192000"/>
              <a:gd name="connsiteY153" fmla="*/ 1300436 h 2125299"/>
              <a:gd name="connsiteX154" fmla="*/ 9051337 w 12192000"/>
              <a:gd name="connsiteY154" fmla="*/ 1300689 h 2125299"/>
              <a:gd name="connsiteX155" fmla="*/ 9070163 w 12192000"/>
              <a:gd name="connsiteY155" fmla="*/ 1304972 h 2125299"/>
              <a:gd name="connsiteX156" fmla="*/ 9073963 w 12192000"/>
              <a:gd name="connsiteY156" fmla="*/ 1309506 h 2125299"/>
              <a:gd name="connsiteX157" fmla="*/ 9086320 w 12192000"/>
              <a:gd name="connsiteY157" fmla="*/ 1310298 h 2125299"/>
              <a:gd name="connsiteX158" fmla="*/ 9089471 w 12192000"/>
              <a:gd name="connsiteY158" fmla="*/ 1311358 h 2125299"/>
              <a:gd name="connsiteX159" fmla="*/ 9107676 w 12192000"/>
              <a:gd name="connsiteY159" fmla="*/ 1316584 h 2125299"/>
              <a:gd name="connsiteX160" fmla="*/ 9149901 w 12192000"/>
              <a:gd name="connsiteY160" fmla="*/ 1306656 h 2125299"/>
              <a:gd name="connsiteX161" fmla="*/ 9262304 w 12192000"/>
              <a:gd name="connsiteY161" fmla="*/ 1348602 h 2125299"/>
              <a:gd name="connsiteX162" fmla="*/ 9493560 w 12192000"/>
              <a:gd name="connsiteY162" fmla="*/ 1323148 h 2125299"/>
              <a:gd name="connsiteX163" fmla="*/ 9613897 w 12192000"/>
              <a:gd name="connsiteY163" fmla="*/ 1296362 h 2125299"/>
              <a:gd name="connsiteX164" fmla="*/ 9755919 w 12192000"/>
              <a:gd name="connsiteY164" fmla="*/ 1300437 h 2125299"/>
              <a:gd name="connsiteX165" fmla="*/ 9766956 w 12192000"/>
              <a:gd name="connsiteY165" fmla="*/ 1293981 h 2125299"/>
              <a:gd name="connsiteX166" fmla="*/ 9780437 w 12192000"/>
              <a:gd name="connsiteY166" fmla="*/ 1290436 h 2125299"/>
              <a:gd name="connsiteX167" fmla="*/ 9782402 w 12192000"/>
              <a:gd name="connsiteY167" fmla="*/ 1291119 h 2125299"/>
              <a:gd name="connsiteX168" fmla="*/ 9799006 w 12192000"/>
              <a:gd name="connsiteY168" fmla="*/ 1290314 h 2125299"/>
              <a:gd name="connsiteX169" fmla="*/ 9802018 w 12192000"/>
              <a:gd name="connsiteY169" fmla="*/ 1287906 h 2125299"/>
              <a:gd name="connsiteX170" fmla="*/ 9813214 w 12192000"/>
              <a:gd name="connsiteY170" fmla="*/ 1286655 h 2125299"/>
              <a:gd name="connsiteX171" fmla="*/ 9834744 w 12192000"/>
              <a:gd name="connsiteY171" fmla="*/ 1282304 h 2125299"/>
              <a:gd name="connsiteX172" fmla="*/ 9839266 w 12192000"/>
              <a:gd name="connsiteY172" fmla="*/ 1283258 h 2125299"/>
              <a:gd name="connsiteX173" fmla="*/ 9872506 w 12192000"/>
              <a:gd name="connsiteY173" fmla="*/ 1279450 h 2125299"/>
              <a:gd name="connsiteX174" fmla="*/ 9873201 w 12192000"/>
              <a:gd name="connsiteY174" fmla="*/ 1280237 h 2125299"/>
              <a:gd name="connsiteX175" fmla="*/ 9883598 w 12192000"/>
              <a:gd name="connsiteY175" fmla="*/ 1282829 h 2125299"/>
              <a:gd name="connsiteX176" fmla="*/ 9902934 w 12192000"/>
              <a:gd name="connsiteY176" fmla="*/ 1285869 h 2125299"/>
              <a:gd name="connsiteX177" fmla="*/ 9950428 w 12192000"/>
              <a:gd name="connsiteY177" fmla="*/ 1303266 h 2125299"/>
              <a:gd name="connsiteX178" fmla="*/ 9985112 w 12192000"/>
              <a:gd name="connsiteY178" fmla="*/ 1299387 h 2125299"/>
              <a:gd name="connsiteX179" fmla="*/ 9992235 w 12192000"/>
              <a:gd name="connsiteY179" fmla="*/ 1299065 h 2125299"/>
              <a:gd name="connsiteX180" fmla="*/ 9992437 w 12192000"/>
              <a:gd name="connsiteY180" fmla="*/ 1299247 h 2125299"/>
              <a:gd name="connsiteX181" fmla="*/ 10000070 w 12192000"/>
              <a:gd name="connsiteY181" fmla="*/ 1299279 h 2125299"/>
              <a:gd name="connsiteX182" fmla="*/ 10005225 w 12192000"/>
              <a:gd name="connsiteY182" fmla="*/ 1298474 h 2125299"/>
              <a:gd name="connsiteX183" fmla="*/ 10019046 w 12192000"/>
              <a:gd name="connsiteY183" fmla="*/ 1297845 h 2125299"/>
              <a:gd name="connsiteX184" fmla="*/ 10024200 w 12192000"/>
              <a:gd name="connsiteY184" fmla="*/ 1298881 h 2125299"/>
              <a:gd name="connsiteX185" fmla="*/ 10026818 w 12192000"/>
              <a:gd name="connsiteY185" fmla="*/ 1301095 h 2125299"/>
              <a:gd name="connsiteX186" fmla="*/ 10027999 w 12192000"/>
              <a:gd name="connsiteY186" fmla="*/ 1300783 h 2125299"/>
              <a:gd name="connsiteX187" fmla="*/ 10055841 w 12192000"/>
              <a:gd name="connsiteY187" fmla="*/ 1305977 h 2125299"/>
              <a:gd name="connsiteX188" fmla="*/ 10116121 w 12192000"/>
              <a:gd name="connsiteY188" fmla="*/ 1310447 h 2125299"/>
              <a:gd name="connsiteX189" fmla="*/ 10149729 w 12192000"/>
              <a:gd name="connsiteY189" fmla="*/ 1310106 h 2125299"/>
              <a:gd name="connsiteX190" fmla="*/ 10242783 w 12192000"/>
              <a:gd name="connsiteY190" fmla="*/ 1312346 h 2125299"/>
              <a:gd name="connsiteX191" fmla="*/ 10336949 w 12192000"/>
              <a:gd name="connsiteY191" fmla="*/ 1317004 h 2125299"/>
              <a:gd name="connsiteX192" fmla="*/ 10388250 w 12192000"/>
              <a:gd name="connsiteY192" fmla="*/ 1332853 h 2125299"/>
              <a:gd name="connsiteX193" fmla="*/ 10393650 w 12192000"/>
              <a:gd name="connsiteY193" fmla="*/ 1333152 h 2125299"/>
              <a:gd name="connsiteX194" fmla="*/ 10406360 w 12192000"/>
              <a:gd name="connsiteY194" fmla="*/ 1330606 h 2125299"/>
              <a:gd name="connsiteX195" fmla="*/ 10410804 w 12192000"/>
              <a:gd name="connsiteY195" fmla="*/ 1329096 h 2125299"/>
              <a:gd name="connsiteX196" fmla="*/ 10418022 w 12192000"/>
              <a:gd name="connsiteY196" fmla="*/ 1328064 h 2125299"/>
              <a:gd name="connsiteX197" fmla="*/ 10418307 w 12192000"/>
              <a:gd name="connsiteY197" fmla="*/ 1328215 h 2125299"/>
              <a:gd name="connsiteX198" fmla="*/ 10424860 w 12192000"/>
              <a:gd name="connsiteY198" fmla="*/ 1326903 h 2125299"/>
              <a:gd name="connsiteX199" fmla="*/ 10455564 w 12192000"/>
              <a:gd name="connsiteY199" fmla="*/ 1318254 h 2125299"/>
              <a:gd name="connsiteX200" fmla="*/ 10509396 w 12192000"/>
              <a:gd name="connsiteY200" fmla="*/ 1328741 h 2125299"/>
              <a:gd name="connsiteX201" fmla="*/ 10529213 w 12192000"/>
              <a:gd name="connsiteY201" fmla="*/ 1329036 h 2125299"/>
              <a:gd name="connsiteX202" fmla="*/ 10540366 w 12192000"/>
              <a:gd name="connsiteY202" fmla="*/ 1330136 h 2125299"/>
              <a:gd name="connsiteX203" fmla="*/ 10541428 w 12192000"/>
              <a:gd name="connsiteY203" fmla="*/ 1330813 h 2125299"/>
              <a:gd name="connsiteX204" fmla="*/ 10570809 w 12192000"/>
              <a:gd name="connsiteY204" fmla="*/ 1322434 h 2125299"/>
              <a:gd name="connsiteX205" fmla="*/ 10575570 w 12192000"/>
              <a:gd name="connsiteY205" fmla="*/ 1322740 h 2125299"/>
              <a:gd name="connsiteX206" fmla="*/ 10593618 w 12192000"/>
              <a:gd name="connsiteY206" fmla="*/ 1315463 h 2125299"/>
              <a:gd name="connsiteX207" fmla="*/ 10603529 w 12192000"/>
              <a:gd name="connsiteY207" fmla="*/ 1312671 h 2125299"/>
              <a:gd name="connsiteX208" fmla="*/ 10605118 w 12192000"/>
              <a:gd name="connsiteY208" fmla="*/ 1309883 h 2125299"/>
              <a:gd name="connsiteX209" fmla="*/ 10620364 w 12192000"/>
              <a:gd name="connsiteY209" fmla="*/ 1306777 h 2125299"/>
              <a:gd name="connsiteX210" fmla="*/ 10622574 w 12192000"/>
              <a:gd name="connsiteY210" fmla="*/ 1307174 h 2125299"/>
              <a:gd name="connsiteX211" fmla="*/ 10633450 w 12192000"/>
              <a:gd name="connsiteY211" fmla="*/ 1301809 h 2125299"/>
              <a:gd name="connsiteX212" fmla="*/ 10640509 w 12192000"/>
              <a:gd name="connsiteY212" fmla="*/ 1293921 h 2125299"/>
              <a:gd name="connsiteX213" fmla="*/ 10776587 w 12192000"/>
              <a:gd name="connsiteY213" fmla="*/ 1278128 h 2125299"/>
              <a:gd name="connsiteX214" fmla="*/ 10876189 w 12192000"/>
              <a:gd name="connsiteY214" fmla="*/ 1235011 h 2125299"/>
              <a:gd name="connsiteX215" fmla="*/ 10950506 w 12192000"/>
              <a:gd name="connsiteY215" fmla="*/ 1227199 h 2125299"/>
              <a:gd name="connsiteX216" fmla="*/ 10984089 w 12192000"/>
              <a:gd name="connsiteY216" fmla="*/ 1239171 h 2125299"/>
              <a:gd name="connsiteX217" fmla="*/ 11159856 w 12192000"/>
              <a:gd name="connsiteY217" fmla="*/ 1205133 h 2125299"/>
              <a:gd name="connsiteX218" fmla="*/ 11208918 w 12192000"/>
              <a:gd name="connsiteY218" fmla="*/ 1203323 h 2125299"/>
              <a:gd name="connsiteX219" fmla="*/ 11243596 w 12192000"/>
              <a:gd name="connsiteY219" fmla="*/ 1187671 h 2125299"/>
              <a:gd name="connsiteX220" fmla="*/ 11263481 w 12192000"/>
              <a:gd name="connsiteY220" fmla="*/ 1190273 h 2125299"/>
              <a:gd name="connsiteX221" fmla="*/ 11267006 w 12192000"/>
              <a:gd name="connsiteY221" fmla="*/ 1190876 h 2125299"/>
              <a:gd name="connsiteX222" fmla="*/ 11279071 w 12192000"/>
              <a:gd name="connsiteY222" fmla="*/ 1189933 h 2125299"/>
              <a:gd name="connsiteX223" fmla="*/ 11285012 w 12192000"/>
              <a:gd name="connsiteY223" fmla="*/ 1193861 h 2125299"/>
              <a:gd name="connsiteX224" fmla="*/ 11304992 w 12192000"/>
              <a:gd name="connsiteY224" fmla="*/ 1195447 h 2125299"/>
              <a:gd name="connsiteX225" fmla="*/ 11326494 w 12192000"/>
              <a:gd name="connsiteY225" fmla="*/ 1192540 h 2125299"/>
              <a:gd name="connsiteX226" fmla="*/ 11425714 w 12192000"/>
              <a:gd name="connsiteY226" fmla="*/ 1174055 h 2125299"/>
              <a:gd name="connsiteX227" fmla="*/ 11486762 w 12192000"/>
              <a:gd name="connsiteY227" fmla="*/ 1165661 h 2125299"/>
              <a:gd name="connsiteX228" fmla="*/ 11512604 w 12192000"/>
              <a:gd name="connsiteY228" fmla="*/ 1166655 h 2125299"/>
              <a:gd name="connsiteX229" fmla="*/ 11546907 w 12192000"/>
              <a:gd name="connsiteY229" fmla="*/ 1165230 h 2125299"/>
              <a:gd name="connsiteX230" fmla="*/ 11609497 w 12192000"/>
              <a:gd name="connsiteY230" fmla="*/ 1165957 h 2125299"/>
              <a:gd name="connsiteX231" fmla="*/ 11690028 w 12192000"/>
              <a:gd name="connsiteY231" fmla="*/ 1161299 h 2125299"/>
              <a:gd name="connsiteX232" fmla="*/ 11737363 w 12192000"/>
              <a:gd name="connsiteY232" fmla="*/ 1140042 h 2125299"/>
              <a:gd name="connsiteX233" fmla="*/ 11744299 w 12192000"/>
              <a:gd name="connsiteY233" fmla="*/ 1142517 h 2125299"/>
              <a:gd name="connsiteX234" fmla="*/ 11782489 w 12192000"/>
              <a:gd name="connsiteY234" fmla="*/ 1136559 h 2125299"/>
              <a:gd name="connsiteX235" fmla="*/ 11902393 w 12192000"/>
              <a:gd name="connsiteY235" fmla="*/ 1094179 h 2125299"/>
              <a:gd name="connsiteX236" fmla="*/ 11977404 w 12192000"/>
              <a:gd name="connsiteY236" fmla="*/ 1083129 h 2125299"/>
              <a:gd name="connsiteX237" fmla="*/ 12006265 w 12192000"/>
              <a:gd name="connsiteY237" fmla="*/ 1082677 h 2125299"/>
              <a:gd name="connsiteX238" fmla="*/ 12054478 w 12192000"/>
              <a:gd name="connsiteY238" fmla="*/ 1081702 h 2125299"/>
              <a:gd name="connsiteX239" fmla="*/ 12135890 w 12192000"/>
              <a:gd name="connsiteY239" fmla="*/ 1073294 h 2125299"/>
              <a:gd name="connsiteX240" fmla="*/ 12147804 w 12192000"/>
              <a:gd name="connsiteY240" fmla="*/ 1069307 h 2125299"/>
              <a:gd name="connsiteX241" fmla="*/ 12150693 w 12192000"/>
              <a:gd name="connsiteY241" fmla="*/ 1067201 h 2125299"/>
              <a:gd name="connsiteX242" fmla="*/ 12173723 w 12192000"/>
              <a:gd name="connsiteY242" fmla="*/ 1070977 h 2125299"/>
              <a:gd name="connsiteX243" fmla="*/ 12176111 w 12192000"/>
              <a:gd name="connsiteY243" fmla="*/ 1070987 h 2125299"/>
              <a:gd name="connsiteX244" fmla="*/ 12178994 w 12192000"/>
              <a:gd name="connsiteY244" fmla="*/ 1072387 h 2125299"/>
              <a:gd name="connsiteX245" fmla="*/ 12181611 w 12192000"/>
              <a:gd name="connsiteY245" fmla="*/ 1071008 h 2125299"/>
              <a:gd name="connsiteX246" fmla="*/ 12192000 w 12192000"/>
              <a:gd name="connsiteY246" fmla="*/ 1071048 h 2125299"/>
              <a:gd name="connsiteX247" fmla="*/ 12192000 w 12192000"/>
              <a:gd name="connsiteY247" fmla="*/ 2125299 h 2125299"/>
              <a:gd name="connsiteX248" fmla="*/ 0 w 12192000"/>
              <a:gd name="connsiteY248" fmla="*/ 2125299 h 2125299"/>
              <a:gd name="connsiteX249" fmla="*/ 0 w 12192000"/>
              <a:gd name="connsiteY249" fmla="*/ 36535 h 2125299"/>
              <a:gd name="connsiteX250" fmla="*/ 4593 w 12192000"/>
              <a:gd name="connsiteY250" fmla="*/ 36274 h 2125299"/>
              <a:gd name="connsiteX251" fmla="*/ 47461 w 12192000"/>
              <a:gd name="connsiteY251" fmla="*/ 44659 h 2125299"/>
              <a:gd name="connsiteX252" fmla="*/ 112677 w 12192000"/>
              <a:gd name="connsiteY252" fmla="*/ 44560 h 2125299"/>
              <a:gd name="connsiteX253" fmla="*/ 245484 w 12192000"/>
              <a:gd name="connsiteY253" fmla="*/ 35818 h 2125299"/>
              <a:gd name="connsiteX254" fmla="*/ 272548 w 12192000"/>
              <a:gd name="connsiteY254" fmla="*/ 748 h 212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2000" h="2125299">
                <a:moveTo>
                  <a:pt x="272548" y="748"/>
                </a:moveTo>
                <a:cubicBezTo>
                  <a:pt x="300773" y="-3981"/>
                  <a:pt x="297569" y="14952"/>
                  <a:pt x="308291" y="23198"/>
                </a:cubicBezTo>
                <a:cubicBezTo>
                  <a:pt x="340262" y="26255"/>
                  <a:pt x="330461" y="41869"/>
                  <a:pt x="331008" y="54644"/>
                </a:cubicBezTo>
                <a:cubicBezTo>
                  <a:pt x="369402" y="30367"/>
                  <a:pt x="420320" y="70535"/>
                  <a:pt x="473809" y="84832"/>
                </a:cubicBezTo>
                <a:cubicBezTo>
                  <a:pt x="506333" y="90620"/>
                  <a:pt x="567396" y="41123"/>
                  <a:pt x="590515" y="75759"/>
                </a:cubicBezTo>
                <a:cubicBezTo>
                  <a:pt x="612115" y="71703"/>
                  <a:pt x="634725" y="104592"/>
                  <a:pt x="658737" y="81853"/>
                </a:cubicBezTo>
                <a:cubicBezTo>
                  <a:pt x="706341" y="100074"/>
                  <a:pt x="725776" y="89978"/>
                  <a:pt x="765295" y="112320"/>
                </a:cubicBezTo>
                <a:cubicBezTo>
                  <a:pt x="818532" y="124622"/>
                  <a:pt x="787086" y="81482"/>
                  <a:pt x="858608" y="106788"/>
                </a:cubicBezTo>
                <a:cubicBezTo>
                  <a:pt x="895761" y="102557"/>
                  <a:pt x="935587" y="104035"/>
                  <a:pt x="974247" y="111079"/>
                </a:cubicBezTo>
                <a:cubicBezTo>
                  <a:pt x="974127" y="119250"/>
                  <a:pt x="994918" y="112711"/>
                  <a:pt x="1003034" y="112399"/>
                </a:cubicBezTo>
                <a:cubicBezTo>
                  <a:pt x="1000287" y="117079"/>
                  <a:pt x="1014226" y="123070"/>
                  <a:pt x="1021976" y="120548"/>
                </a:cubicBezTo>
                <a:cubicBezTo>
                  <a:pt x="1146046" y="131898"/>
                  <a:pt x="1055591" y="159686"/>
                  <a:pt x="1139777" y="150384"/>
                </a:cubicBezTo>
                <a:cubicBezTo>
                  <a:pt x="1188859" y="156192"/>
                  <a:pt x="1156371" y="209898"/>
                  <a:pt x="1218983" y="195098"/>
                </a:cubicBezTo>
                <a:cubicBezTo>
                  <a:pt x="1275870" y="208244"/>
                  <a:pt x="1300521" y="236425"/>
                  <a:pt x="1361600" y="234226"/>
                </a:cubicBezTo>
                <a:cubicBezTo>
                  <a:pt x="1414808" y="246619"/>
                  <a:pt x="1456011" y="265360"/>
                  <a:pt x="1504917" y="269480"/>
                </a:cubicBezTo>
                <a:cubicBezTo>
                  <a:pt x="1519320" y="280137"/>
                  <a:pt x="1535053" y="286642"/>
                  <a:pt x="1557836" y="280554"/>
                </a:cubicBezTo>
                <a:cubicBezTo>
                  <a:pt x="1605776" y="294936"/>
                  <a:pt x="1609335" y="311659"/>
                  <a:pt x="1647629" y="307747"/>
                </a:cubicBezTo>
                <a:cubicBezTo>
                  <a:pt x="1666638" y="346333"/>
                  <a:pt x="1672614" y="318726"/>
                  <a:pt x="1707141" y="324382"/>
                </a:cubicBezTo>
                <a:cubicBezTo>
                  <a:pt x="1736108" y="326807"/>
                  <a:pt x="1699400" y="302916"/>
                  <a:pt x="1724737" y="308887"/>
                </a:cubicBezTo>
                <a:cubicBezTo>
                  <a:pt x="1745135" y="323634"/>
                  <a:pt x="1761521" y="302463"/>
                  <a:pt x="1781695" y="319023"/>
                </a:cubicBezTo>
                <a:cubicBezTo>
                  <a:pt x="1761843" y="332654"/>
                  <a:pt x="1837758" y="332510"/>
                  <a:pt x="1828035" y="346772"/>
                </a:cubicBezTo>
                <a:cubicBezTo>
                  <a:pt x="1867636" y="334316"/>
                  <a:pt x="1858787" y="361995"/>
                  <a:pt x="1894553" y="365435"/>
                </a:cubicBezTo>
                <a:cubicBezTo>
                  <a:pt x="1915264" y="362489"/>
                  <a:pt x="1926753" y="364436"/>
                  <a:pt x="1934204" y="376782"/>
                </a:cubicBezTo>
                <a:cubicBezTo>
                  <a:pt x="2031236" y="361281"/>
                  <a:pt x="1975806" y="387596"/>
                  <a:pt x="2049782" y="392960"/>
                </a:cubicBezTo>
                <a:cubicBezTo>
                  <a:pt x="2115757" y="394947"/>
                  <a:pt x="2184552" y="404263"/>
                  <a:pt x="2265893" y="385484"/>
                </a:cubicBezTo>
                <a:cubicBezTo>
                  <a:pt x="2283766" y="378565"/>
                  <a:pt x="2310299" y="382053"/>
                  <a:pt x="2325155" y="393272"/>
                </a:cubicBezTo>
                <a:cubicBezTo>
                  <a:pt x="2327713" y="395203"/>
                  <a:pt x="2329819" y="397295"/>
                  <a:pt x="2331409" y="399482"/>
                </a:cubicBezTo>
                <a:cubicBezTo>
                  <a:pt x="2383074" y="384393"/>
                  <a:pt x="2394630" y="402833"/>
                  <a:pt x="2422463" y="390427"/>
                </a:cubicBezTo>
                <a:cubicBezTo>
                  <a:pt x="2480963" y="399082"/>
                  <a:pt x="2512105" y="428125"/>
                  <a:pt x="2537405" y="417512"/>
                </a:cubicBezTo>
                <a:cubicBezTo>
                  <a:pt x="2564140" y="426365"/>
                  <a:pt x="2589155" y="454512"/>
                  <a:pt x="2621233" y="444423"/>
                </a:cubicBezTo>
                <a:cubicBezTo>
                  <a:pt x="2614640" y="458365"/>
                  <a:pt x="2659823" y="443488"/>
                  <a:pt x="2669487" y="456714"/>
                </a:cubicBezTo>
                <a:cubicBezTo>
                  <a:pt x="2675299" y="467500"/>
                  <a:pt x="2690364" y="465501"/>
                  <a:pt x="2703214" y="468763"/>
                </a:cubicBezTo>
                <a:cubicBezTo>
                  <a:pt x="2714773" y="479400"/>
                  <a:pt x="2776516" y="485708"/>
                  <a:pt x="2796522" y="482734"/>
                </a:cubicBezTo>
                <a:cubicBezTo>
                  <a:pt x="2851002" y="467755"/>
                  <a:pt x="2910424" y="509729"/>
                  <a:pt x="2954312" y="498914"/>
                </a:cubicBezTo>
                <a:cubicBezTo>
                  <a:pt x="2966698" y="499167"/>
                  <a:pt x="2977443" y="501036"/>
                  <a:pt x="2987112" y="503901"/>
                </a:cubicBezTo>
                <a:lnTo>
                  <a:pt x="3012152" y="514318"/>
                </a:lnTo>
                <a:lnTo>
                  <a:pt x="3015213" y="522079"/>
                </a:lnTo>
                <a:lnTo>
                  <a:pt x="3032748" y="525806"/>
                </a:lnTo>
                <a:lnTo>
                  <a:pt x="3036752" y="528078"/>
                </a:lnTo>
                <a:cubicBezTo>
                  <a:pt x="3044383" y="532445"/>
                  <a:pt x="3052071" y="536569"/>
                  <a:pt x="3060378" y="539826"/>
                </a:cubicBezTo>
                <a:cubicBezTo>
                  <a:pt x="3071778" y="509185"/>
                  <a:pt x="3132923" y="562486"/>
                  <a:pt x="3127182" y="533088"/>
                </a:cubicBezTo>
                <a:cubicBezTo>
                  <a:pt x="3174813" y="545658"/>
                  <a:pt x="3156853" y="514378"/>
                  <a:pt x="3195910" y="550973"/>
                </a:cubicBezTo>
                <a:cubicBezTo>
                  <a:pt x="3342236" y="558561"/>
                  <a:pt x="3472797" y="635110"/>
                  <a:pt x="3617890" y="628206"/>
                </a:cubicBezTo>
                <a:cubicBezTo>
                  <a:pt x="3645805" y="596605"/>
                  <a:pt x="3775341" y="607010"/>
                  <a:pt x="3807441" y="611324"/>
                </a:cubicBezTo>
                <a:cubicBezTo>
                  <a:pt x="3880134" y="625722"/>
                  <a:pt x="3950105" y="614086"/>
                  <a:pt x="4011725" y="646408"/>
                </a:cubicBezTo>
                <a:cubicBezTo>
                  <a:pt x="4017524" y="642820"/>
                  <a:pt x="4024139" y="640356"/>
                  <a:pt x="4031290" y="638696"/>
                </a:cubicBezTo>
                <a:lnTo>
                  <a:pt x="4052821" y="635966"/>
                </a:lnTo>
                <a:lnTo>
                  <a:pt x="4055305" y="637416"/>
                </a:lnTo>
                <a:cubicBezTo>
                  <a:pt x="4066790" y="641084"/>
                  <a:pt x="4074240" y="641116"/>
                  <a:pt x="4079887" y="639545"/>
                </a:cubicBezTo>
                <a:lnTo>
                  <a:pt x="4085575" y="636443"/>
                </a:lnTo>
                <a:lnTo>
                  <a:pt x="4102537" y="636785"/>
                </a:lnTo>
                <a:lnTo>
                  <a:pt x="4136209" y="634447"/>
                </a:lnTo>
                <a:lnTo>
                  <a:pt x="4142265" y="636834"/>
                </a:lnTo>
                <a:lnTo>
                  <a:pt x="4192674" y="637705"/>
                </a:lnTo>
                <a:lnTo>
                  <a:pt x="4193253" y="639059"/>
                </a:lnTo>
                <a:cubicBezTo>
                  <a:pt x="4195705" y="642113"/>
                  <a:pt x="4199680" y="644404"/>
                  <a:pt x="4206961" y="645164"/>
                </a:cubicBezTo>
                <a:cubicBezTo>
                  <a:pt x="4194106" y="663647"/>
                  <a:pt x="4210815" y="653163"/>
                  <a:pt x="4233419" y="653772"/>
                </a:cubicBezTo>
                <a:cubicBezTo>
                  <a:pt x="4218498" y="682616"/>
                  <a:pt x="4283718" y="672474"/>
                  <a:pt x="4293005" y="690218"/>
                </a:cubicBezTo>
                <a:cubicBezTo>
                  <a:pt x="4309947" y="690014"/>
                  <a:pt x="4327590" y="690326"/>
                  <a:pt x="4345548" y="691276"/>
                </a:cubicBezTo>
                <a:lnTo>
                  <a:pt x="4356083" y="692221"/>
                </a:lnTo>
                <a:lnTo>
                  <a:pt x="4356277" y="692542"/>
                </a:lnTo>
                <a:cubicBezTo>
                  <a:pt x="4358532" y="693394"/>
                  <a:pt x="4361984" y="693947"/>
                  <a:pt x="4367359" y="694142"/>
                </a:cubicBezTo>
                <a:lnTo>
                  <a:pt x="4375291" y="693944"/>
                </a:lnTo>
                <a:lnTo>
                  <a:pt x="4395729" y="695779"/>
                </a:lnTo>
                <a:lnTo>
                  <a:pt x="4402661" y="698419"/>
                </a:lnTo>
                <a:cubicBezTo>
                  <a:pt x="4432309" y="713514"/>
                  <a:pt x="4515126" y="733668"/>
                  <a:pt x="4573609" y="786345"/>
                </a:cubicBezTo>
                <a:cubicBezTo>
                  <a:pt x="4619496" y="801105"/>
                  <a:pt x="4652856" y="821411"/>
                  <a:pt x="4696762" y="827919"/>
                </a:cubicBezTo>
                <a:cubicBezTo>
                  <a:pt x="4707448" y="839001"/>
                  <a:pt x="4720338" y="846124"/>
                  <a:pt x="4742697" y="841384"/>
                </a:cubicBezTo>
                <a:cubicBezTo>
                  <a:pt x="4783280" y="857804"/>
                  <a:pt x="4782565" y="874219"/>
                  <a:pt x="4818645" y="872387"/>
                </a:cubicBezTo>
                <a:cubicBezTo>
                  <a:pt x="4829149" y="889552"/>
                  <a:pt x="4838965" y="884325"/>
                  <a:pt x="4869308" y="891588"/>
                </a:cubicBezTo>
                <a:cubicBezTo>
                  <a:pt x="4895318" y="895427"/>
                  <a:pt x="4867308" y="870356"/>
                  <a:pt x="4889144" y="877452"/>
                </a:cubicBezTo>
                <a:cubicBezTo>
                  <a:pt x="4906750" y="882107"/>
                  <a:pt x="4951206" y="908924"/>
                  <a:pt x="4974941" y="919525"/>
                </a:cubicBezTo>
                <a:cubicBezTo>
                  <a:pt x="5014251" y="909466"/>
                  <a:pt x="4999546" y="935881"/>
                  <a:pt x="5031554" y="941054"/>
                </a:cubicBezTo>
                <a:cubicBezTo>
                  <a:pt x="5051264" y="939258"/>
                  <a:pt x="5061344" y="941736"/>
                  <a:pt x="5065247" y="954101"/>
                </a:cubicBezTo>
                <a:cubicBezTo>
                  <a:pt x="5157993" y="944037"/>
                  <a:pt x="5100857" y="966735"/>
                  <a:pt x="5167480" y="975737"/>
                </a:cubicBezTo>
                <a:cubicBezTo>
                  <a:pt x="5227558" y="981052"/>
                  <a:pt x="5288483" y="993624"/>
                  <a:pt x="5367606" y="979572"/>
                </a:cubicBezTo>
                <a:cubicBezTo>
                  <a:pt x="5385656" y="973774"/>
                  <a:pt x="5409182" y="978520"/>
                  <a:pt x="5420147" y="990173"/>
                </a:cubicBezTo>
                <a:cubicBezTo>
                  <a:pt x="5422034" y="992178"/>
                  <a:pt x="5423469" y="994317"/>
                  <a:pt x="5424409" y="996521"/>
                </a:cubicBezTo>
                <a:cubicBezTo>
                  <a:pt x="5475416" y="984529"/>
                  <a:pt x="5481637" y="1003019"/>
                  <a:pt x="5510134" y="992406"/>
                </a:cubicBezTo>
                <a:cubicBezTo>
                  <a:pt x="5561767" y="1003808"/>
                  <a:pt x="5583442" y="1033596"/>
                  <a:pt x="5609186" y="1024593"/>
                </a:cubicBezTo>
                <a:cubicBezTo>
                  <a:pt x="5631617" y="1034559"/>
                  <a:pt x="5647884" y="1063164"/>
                  <a:pt x="5679724" y="1055016"/>
                </a:cubicBezTo>
                <a:cubicBezTo>
                  <a:pt x="5670356" y="1068212"/>
                  <a:pt x="5715366" y="1056091"/>
                  <a:pt x="5721088" y="1069425"/>
                </a:cubicBezTo>
                <a:cubicBezTo>
                  <a:pt x="5723859" y="1080193"/>
                  <a:pt x="5738161" y="1079024"/>
                  <a:pt x="5749177" y="1082850"/>
                </a:cubicBezTo>
                <a:cubicBezTo>
                  <a:pt x="5757258" y="1093768"/>
                  <a:pt x="5812426" y="1103058"/>
                  <a:pt x="5831496" y="1101199"/>
                </a:cubicBezTo>
                <a:cubicBezTo>
                  <a:pt x="5885060" y="1089456"/>
                  <a:pt x="5929614" y="1133247"/>
                  <a:pt x="5972470" y="1125001"/>
                </a:cubicBezTo>
                <a:cubicBezTo>
                  <a:pt x="6017700" y="1128529"/>
                  <a:pt x="6032686" y="1155801"/>
                  <a:pt x="6060089" y="1170157"/>
                </a:cubicBezTo>
                <a:cubicBezTo>
                  <a:pt x="6091361" y="1165030"/>
                  <a:pt x="6106237" y="1167043"/>
                  <a:pt x="6121076" y="1171554"/>
                </a:cubicBezTo>
                <a:lnTo>
                  <a:pt x="6129536" y="1174362"/>
                </a:lnTo>
                <a:lnTo>
                  <a:pt x="6156730" y="1170983"/>
                </a:lnTo>
                <a:cubicBezTo>
                  <a:pt x="6172431" y="1168033"/>
                  <a:pt x="6187209" y="1164343"/>
                  <a:pt x="6202072" y="1160220"/>
                </a:cubicBezTo>
                <a:cubicBezTo>
                  <a:pt x="6216529" y="1165719"/>
                  <a:pt x="6229219" y="1167416"/>
                  <a:pt x="6238235" y="1156854"/>
                </a:cubicBezTo>
                <a:cubicBezTo>
                  <a:pt x="6273622" y="1157454"/>
                  <a:pt x="6285701" y="1170641"/>
                  <a:pt x="6304671" y="1158193"/>
                </a:cubicBezTo>
                <a:cubicBezTo>
                  <a:pt x="6330082" y="1179074"/>
                  <a:pt x="6328934" y="1170454"/>
                  <a:pt x="6336324" y="1163356"/>
                </a:cubicBezTo>
                <a:lnTo>
                  <a:pt x="6337500" y="1162803"/>
                </a:lnTo>
                <a:lnTo>
                  <a:pt x="6341015" y="1165794"/>
                </a:lnTo>
                <a:lnTo>
                  <a:pt x="6346894" y="1166857"/>
                </a:lnTo>
                <a:lnTo>
                  <a:pt x="6361616" y="1164764"/>
                </a:lnTo>
                <a:lnTo>
                  <a:pt x="6366928" y="1163151"/>
                </a:lnTo>
                <a:cubicBezTo>
                  <a:pt x="6370672" y="1162349"/>
                  <a:pt x="6373264" y="1162209"/>
                  <a:pt x="6375178" y="1162548"/>
                </a:cubicBezTo>
                <a:lnTo>
                  <a:pt x="6375449" y="1162796"/>
                </a:lnTo>
                <a:lnTo>
                  <a:pt x="6383035" y="1161716"/>
                </a:lnTo>
                <a:cubicBezTo>
                  <a:pt x="6395680" y="1159294"/>
                  <a:pt x="6407827" y="1156369"/>
                  <a:pt x="6419268" y="1153120"/>
                </a:cubicBezTo>
                <a:cubicBezTo>
                  <a:pt x="6433418" y="1167018"/>
                  <a:pt x="6473334" y="1146289"/>
                  <a:pt x="6475903" y="1174324"/>
                </a:cubicBezTo>
                <a:cubicBezTo>
                  <a:pt x="6491558" y="1170761"/>
                  <a:pt x="6498306" y="1158526"/>
                  <a:pt x="6497710" y="1177087"/>
                </a:cubicBezTo>
                <a:cubicBezTo>
                  <a:pt x="6503000" y="1176435"/>
                  <a:pt x="6506716" y="1177726"/>
                  <a:pt x="6509733" y="1179965"/>
                </a:cubicBezTo>
                <a:lnTo>
                  <a:pt x="6510723" y="1181048"/>
                </a:lnTo>
                <a:lnTo>
                  <a:pt x="6545420" y="1172676"/>
                </a:lnTo>
                <a:lnTo>
                  <a:pt x="6550594" y="1173675"/>
                </a:lnTo>
                <a:lnTo>
                  <a:pt x="6572484" y="1165516"/>
                </a:lnTo>
                <a:lnTo>
                  <a:pt x="6584180" y="1162742"/>
                </a:lnTo>
                <a:lnTo>
                  <a:pt x="6586682" y="1158988"/>
                </a:lnTo>
                <a:cubicBezTo>
                  <a:pt x="6589832" y="1156582"/>
                  <a:pt x="6594919" y="1155261"/>
                  <a:pt x="6604353" y="1156401"/>
                </a:cubicBezTo>
                <a:lnTo>
                  <a:pt x="6606684" y="1157225"/>
                </a:lnTo>
                <a:lnTo>
                  <a:pt x="6620136" y="1150923"/>
                </a:lnTo>
                <a:cubicBezTo>
                  <a:pt x="6649785" y="1147116"/>
                  <a:pt x="6729055" y="1138459"/>
                  <a:pt x="6784576" y="1134382"/>
                </a:cubicBezTo>
                <a:cubicBezTo>
                  <a:pt x="6840096" y="1130305"/>
                  <a:pt x="6913323" y="1131550"/>
                  <a:pt x="6953259" y="1126462"/>
                </a:cubicBezTo>
                <a:cubicBezTo>
                  <a:pt x="7027069" y="1116820"/>
                  <a:pt x="7161982" y="1106001"/>
                  <a:pt x="7219588" y="1100407"/>
                </a:cubicBezTo>
                <a:lnTo>
                  <a:pt x="7349606" y="1069052"/>
                </a:lnTo>
                <a:lnTo>
                  <a:pt x="7363183" y="1069146"/>
                </a:lnTo>
                <a:lnTo>
                  <a:pt x="7368692" y="1075406"/>
                </a:lnTo>
                <a:lnTo>
                  <a:pt x="7390331" y="1080015"/>
                </a:lnTo>
                <a:cubicBezTo>
                  <a:pt x="7398175" y="1080780"/>
                  <a:pt x="7406316" y="1080473"/>
                  <a:pt x="7414856" y="1078449"/>
                </a:cubicBezTo>
                <a:cubicBezTo>
                  <a:pt x="7433682" y="1065359"/>
                  <a:pt x="7502852" y="1121895"/>
                  <a:pt x="7533470" y="1118699"/>
                </a:cubicBezTo>
                <a:cubicBezTo>
                  <a:pt x="7578323" y="1126708"/>
                  <a:pt x="7636724" y="1112382"/>
                  <a:pt x="7683987" y="1126505"/>
                </a:cubicBezTo>
                <a:cubicBezTo>
                  <a:pt x="7721485" y="1148747"/>
                  <a:pt x="7737880" y="1146490"/>
                  <a:pt x="7785748" y="1158299"/>
                </a:cubicBezTo>
                <a:cubicBezTo>
                  <a:pt x="7845381" y="1168988"/>
                  <a:pt x="7937474" y="1183009"/>
                  <a:pt x="8005963" y="1183261"/>
                </a:cubicBezTo>
                <a:cubicBezTo>
                  <a:pt x="8089727" y="1185592"/>
                  <a:pt x="8182871" y="1194640"/>
                  <a:pt x="8232344" y="1194168"/>
                </a:cubicBezTo>
                <a:lnTo>
                  <a:pt x="8317643" y="1189823"/>
                </a:lnTo>
                <a:lnTo>
                  <a:pt x="8333297" y="1197210"/>
                </a:lnTo>
                <a:cubicBezTo>
                  <a:pt x="8339519" y="1199358"/>
                  <a:pt x="8346635" y="1200946"/>
                  <a:pt x="8355125" y="1201619"/>
                </a:cubicBezTo>
                <a:cubicBezTo>
                  <a:pt x="8387013" y="1196889"/>
                  <a:pt x="8421519" y="1224907"/>
                  <a:pt x="8461336" y="1218091"/>
                </a:cubicBezTo>
                <a:cubicBezTo>
                  <a:pt x="8475572" y="1217123"/>
                  <a:pt x="8517135" y="1223554"/>
                  <a:pt x="8523472" y="1230508"/>
                </a:cubicBezTo>
                <a:cubicBezTo>
                  <a:pt x="8531824" y="1233031"/>
                  <a:pt x="8542504" y="1232447"/>
                  <a:pt x="8544856" y="1239250"/>
                </a:cubicBezTo>
                <a:cubicBezTo>
                  <a:pt x="8549489" y="1247699"/>
                  <a:pt x="8582889" y="1240551"/>
                  <a:pt x="8576214" y="1248753"/>
                </a:cubicBezTo>
                <a:cubicBezTo>
                  <a:pt x="8599854" y="1243967"/>
                  <a:pt x="8612778" y="1262132"/>
                  <a:pt x="8629837" y="1268640"/>
                </a:cubicBezTo>
                <a:cubicBezTo>
                  <a:pt x="8639362" y="1265945"/>
                  <a:pt x="8648376" y="1269339"/>
                  <a:pt x="8659879" y="1274374"/>
                </a:cubicBezTo>
                <a:lnTo>
                  <a:pt x="8675677" y="1281034"/>
                </a:lnTo>
                <a:lnTo>
                  <a:pt x="8682750" y="1281651"/>
                </a:lnTo>
                <a:cubicBezTo>
                  <a:pt x="8691190" y="1282990"/>
                  <a:pt x="8698805" y="1284653"/>
                  <a:pt x="8705601" y="1286034"/>
                </a:cubicBezTo>
                <a:lnTo>
                  <a:pt x="8718807" y="1288013"/>
                </a:lnTo>
                <a:lnTo>
                  <a:pt x="8724103" y="1288607"/>
                </a:lnTo>
                <a:lnTo>
                  <a:pt x="8736572" y="1286058"/>
                </a:lnTo>
                <a:lnTo>
                  <a:pt x="8751387" y="1290031"/>
                </a:lnTo>
                <a:lnTo>
                  <a:pt x="8768967" y="1288260"/>
                </a:lnTo>
                <a:cubicBezTo>
                  <a:pt x="8769729" y="1289656"/>
                  <a:pt x="8770860" y="1291018"/>
                  <a:pt x="8772325" y="1292299"/>
                </a:cubicBezTo>
                <a:lnTo>
                  <a:pt x="8785247" y="1297830"/>
                </a:lnTo>
                <a:lnTo>
                  <a:pt x="8797751" y="1295468"/>
                </a:lnTo>
                <a:cubicBezTo>
                  <a:pt x="8796928" y="1302361"/>
                  <a:pt x="8811445" y="1296717"/>
                  <a:pt x="8822720" y="1296564"/>
                </a:cubicBezTo>
                <a:lnTo>
                  <a:pt x="8829318" y="1298191"/>
                </a:lnTo>
                <a:lnTo>
                  <a:pt x="8853895" y="1296301"/>
                </a:lnTo>
                <a:cubicBezTo>
                  <a:pt x="8867192" y="1296040"/>
                  <a:pt x="8879869" y="1296483"/>
                  <a:pt x="8892118" y="1297302"/>
                </a:cubicBezTo>
                <a:lnTo>
                  <a:pt x="8935230" y="1301476"/>
                </a:lnTo>
                <a:lnTo>
                  <a:pt x="8948167" y="1299058"/>
                </a:lnTo>
                <a:cubicBezTo>
                  <a:pt x="8976687" y="1298537"/>
                  <a:pt x="9008985" y="1308290"/>
                  <a:pt x="9028684" y="1300436"/>
                </a:cubicBezTo>
                <a:cubicBezTo>
                  <a:pt x="9036859" y="1299524"/>
                  <a:pt x="9044335" y="1299752"/>
                  <a:pt x="9051337" y="1300689"/>
                </a:cubicBezTo>
                <a:lnTo>
                  <a:pt x="9070163" y="1304972"/>
                </a:lnTo>
                <a:lnTo>
                  <a:pt x="9073963" y="1309506"/>
                </a:lnTo>
                <a:lnTo>
                  <a:pt x="9086320" y="1310298"/>
                </a:lnTo>
                <a:lnTo>
                  <a:pt x="9089471" y="1311358"/>
                </a:lnTo>
                <a:cubicBezTo>
                  <a:pt x="9095485" y="1313401"/>
                  <a:pt x="9101478" y="1315286"/>
                  <a:pt x="9107676" y="1316584"/>
                </a:cubicBezTo>
                <a:cubicBezTo>
                  <a:pt x="9108055" y="1296655"/>
                  <a:pt x="9160471" y="1324339"/>
                  <a:pt x="9149901" y="1306656"/>
                </a:cubicBezTo>
                <a:cubicBezTo>
                  <a:pt x="9184035" y="1310321"/>
                  <a:pt x="9228231" y="1329343"/>
                  <a:pt x="9262304" y="1348602"/>
                </a:cubicBezTo>
                <a:cubicBezTo>
                  <a:pt x="9319579" y="1351351"/>
                  <a:pt x="9427326" y="1318999"/>
                  <a:pt x="9493560" y="1323148"/>
                </a:cubicBezTo>
                <a:cubicBezTo>
                  <a:pt x="9504543" y="1301202"/>
                  <a:pt x="9590261" y="1273650"/>
                  <a:pt x="9613897" y="1296362"/>
                </a:cubicBezTo>
                <a:cubicBezTo>
                  <a:pt x="9664878" y="1298996"/>
                  <a:pt x="9708047" y="1285766"/>
                  <a:pt x="9755919" y="1300437"/>
                </a:cubicBezTo>
                <a:cubicBezTo>
                  <a:pt x="9758890" y="1297718"/>
                  <a:pt x="9762653" y="1295623"/>
                  <a:pt x="9766956" y="1293981"/>
                </a:cubicBezTo>
                <a:lnTo>
                  <a:pt x="9780437" y="1290436"/>
                </a:lnTo>
                <a:lnTo>
                  <a:pt x="9782402" y="1291119"/>
                </a:lnTo>
                <a:cubicBezTo>
                  <a:pt x="9790778" y="1292395"/>
                  <a:pt x="9795670" y="1291773"/>
                  <a:pt x="9799006" y="1290314"/>
                </a:cubicBezTo>
                <a:lnTo>
                  <a:pt x="9802018" y="1287906"/>
                </a:lnTo>
                <a:lnTo>
                  <a:pt x="9813214" y="1286655"/>
                </a:lnTo>
                <a:lnTo>
                  <a:pt x="9834744" y="1282304"/>
                </a:lnTo>
                <a:lnTo>
                  <a:pt x="9839266" y="1283258"/>
                </a:lnTo>
                <a:lnTo>
                  <a:pt x="9872506" y="1279450"/>
                </a:lnTo>
                <a:lnTo>
                  <a:pt x="9873201" y="1280237"/>
                </a:lnTo>
                <a:cubicBezTo>
                  <a:pt x="9875513" y="1281913"/>
                  <a:pt x="9878649" y="1282986"/>
                  <a:pt x="9883598" y="1282829"/>
                </a:cubicBezTo>
                <a:cubicBezTo>
                  <a:pt x="9879452" y="1295367"/>
                  <a:pt x="9887978" y="1287443"/>
                  <a:pt x="9902934" y="1285869"/>
                </a:cubicBezTo>
                <a:cubicBezTo>
                  <a:pt x="9899830" y="1304991"/>
                  <a:pt x="9940231" y="1293097"/>
                  <a:pt x="9950428" y="1303266"/>
                </a:cubicBezTo>
                <a:cubicBezTo>
                  <a:pt x="9961484" y="1301679"/>
                  <a:pt x="9973120" y="1300351"/>
                  <a:pt x="9985112" y="1299387"/>
                </a:cubicBezTo>
                <a:lnTo>
                  <a:pt x="9992235" y="1299065"/>
                </a:lnTo>
                <a:lnTo>
                  <a:pt x="9992437" y="1299247"/>
                </a:lnTo>
                <a:cubicBezTo>
                  <a:pt x="9994112" y="1299578"/>
                  <a:pt x="9996502" y="1299622"/>
                  <a:pt x="10000070" y="1299279"/>
                </a:cubicBezTo>
                <a:lnTo>
                  <a:pt x="10005225" y="1298474"/>
                </a:lnTo>
                <a:lnTo>
                  <a:pt x="10019046" y="1297845"/>
                </a:lnTo>
                <a:lnTo>
                  <a:pt x="10024200" y="1298881"/>
                </a:lnTo>
                <a:lnTo>
                  <a:pt x="10026818" y="1301095"/>
                </a:lnTo>
                <a:lnTo>
                  <a:pt x="10027999" y="1300783"/>
                </a:lnTo>
                <a:cubicBezTo>
                  <a:pt x="10036111" y="1296374"/>
                  <a:pt x="10036738" y="1290474"/>
                  <a:pt x="10055841" y="1305977"/>
                </a:cubicBezTo>
                <a:cubicBezTo>
                  <a:pt x="10075546" y="1298566"/>
                  <a:pt x="10083990" y="1308143"/>
                  <a:pt x="10116121" y="1310447"/>
                </a:cubicBezTo>
                <a:cubicBezTo>
                  <a:pt x="10126389" y="1303778"/>
                  <a:pt x="10137622" y="1305608"/>
                  <a:pt x="10149729" y="1310106"/>
                </a:cubicBezTo>
                <a:cubicBezTo>
                  <a:pt x="10178419" y="1306118"/>
                  <a:pt x="10208505" y="1311933"/>
                  <a:pt x="10242783" y="1312346"/>
                </a:cubicBezTo>
                <a:cubicBezTo>
                  <a:pt x="10275772" y="1302952"/>
                  <a:pt x="10300341" y="1316625"/>
                  <a:pt x="10336949" y="1317004"/>
                </a:cubicBezTo>
                <a:cubicBezTo>
                  <a:pt x="10362291" y="1301985"/>
                  <a:pt x="10367597" y="1328097"/>
                  <a:pt x="10388250" y="1332853"/>
                </a:cubicBezTo>
                <a:lnTo>
                  <a:pt x="10393650" y="1333152"/>
                </a:lnTo>
                <a:lnTo>
                  <a:pt x="10406360" y="1330606"/>
                </a:lnTo>
                <a:lnTo>
                  <a:pt x="10410804" y="1329096"/>
                </a:lnTo>
                <a:cubicBezTo>
                  <a:pt x="10413991" y="1328262"/>
                  <a:pt x="10416268" y="1327972"/>
                  <a:pt x="10418022" y="1328064"/>
                </a:cubicBezTo>
                <a:lnTo>
                  <a:pt x="10418307" y="1328215"/>
                </a:lnTo>
                <a:lnTo>
                  <a:pt x="10424860" y="1326903"/>
                </a:lnTo>
                <a:cubicBezTo>
                  <a:pt x="10435671" y="1324285"/>
                  <a:pt x="10445957" y="1321356"/>
                  <a:pt x="10455564" y="1318254"/>
                </a:cubicBezTo>
                <a:cubicBezTo>
                  <a:pt x="10470459" y="1326835"/>
                  <a:pt x="10502394" y="1309505"/>
                  <a:pt x="10509396" y="1328741"/>
                </a:cubicBezTo>
                <a:cubicBezTo>
                  <a:pt x="10522685" y="1325110"/>
                  <a:pt x="10526614" y="1316129"/>
                  <a:pt x="10529213" y="1329036"/>
                </a:cubicBezTo>
                <a:cubicBezTo>
                  <a:pt x="10533797" y="1328191"/>
                  <a:pt x="10537313" y="1328809"/>
                  <a:pt x="10540366" y="1330136"/>
                </a:cubicBezTo>
                <a:lnTo>
                  <a:pt x="10541428" y="1330813"/>
                </a:lnTo>
                <a:lnTo>
                  <a:pt x="10570809" y="1322434"/>
                </a:lnTo>
                <a:lnTo>
                  <a:pt x="10575570" y="1322740"/>
                </a:lnTo>
                <a:lnTo>
                  <a:pt x="10593618" y="1315463"/>
                </a:lnTo>
                <a:lnTo>
                  <a:pt x="10603529" y="1312671"/>
                </a:lnTo>
                <a:lnTo>
                  <a:pt x="10605118" y="1309883"/>
                </a:lnTo>
                <a:cubicBezTo>
                  <a:pt x="10607511" y="1307983"/>
                  <a:pt x="10611801" y="1306689"/>
                  <a:pt x="10620364" y="1306777"/>
                </a:cubicBezTo>
                <a:lnTo>
                  <a:pt x="10622574" y="1307174"/>
                </a:lnTo>
                <a:lnTo>
                  <a:pt x="10633450" y="1301809"/>
                </a:lnTo>
                <a:cubicBezTo>
                  <a:pt x="10636653" y="1299593"/>
                  <a:pt x="10639118" y="1297009"/>
                  <a:pt x="10640509" y="1293921"/>
                </a:cubicBezTo>
                <a:cubicBezTo>
                  <a:pt x="10693284" y="1301675"/>
                  <a:pt x="10727133" y="1282647"/>
                  <a:pt x="10776587" y="1278128"/>
                </a:cubicBezTo>
                <a:cubicBezTo>
                  <a:pt x="10810678" y="1297168"/>
                  <a:pt x="10877227" y="1258125"/>
                  <a:pt x="10876189" y="1235011"/>
                </a:cubicBezTo>
                <a:cubicBezTo>
                  <a:pt x="10891671" y="1259941"/>
                  <a:pt x="10965918" y="1190750"/>
                  <a:pt x="10950506" y="1227199"/>
                </a:cubicBezTo>
                <a:cubicBezTo>
                  <a:pt x="10965660" y="1222618"/>
                  <a:pt x="10988563" y="1229883"/>
                  <a:pt x="10984089" y="1239171"/>
                </a:cubicBezTo>
                <a:cubicBezTo>
                  <a:pt x="11023858" y="1214908"/>
                  <a:pt x="11107965" y="1221067"/>
                  <a:pt x="11159856" y="1205133"/>
                </a:cubicBezTo>
                <a:cubicBezTo>
                  <a:pt x="11201995" y="1219321"/>
                  <a:pt x="11174820" y="1204475"/>
                  <a:pt x="11208918" y="1203323"/>
                </a:cubicBezTo>
                <a:cubicBezTo>
                  <a:pt x="11189768" y="1187406"/>
                  <a:pt x="11253585" y="1207322"/>
                  <a:pt x="11243596" y="1187671"/>
                </a:cubicBezTo>
                <a:lnTo>
                  <a:pt x="11263481" y="1190273"/>
                </a:lnTo>
                <a:lnTo>
                  <a:pt x="11267006" y="1190876"/>
                </a:lnTo>
                <a:lnTo>
                  <a:pt x="11279071" y="1189933"/>
                </a:lnTo>
                <a:lnTo>
                  <a:pt x="11285012" y="1193861"/>
                </a:lnTo>
                <a:lnTo>
                  <a:pt x="11304992" y="1195447"/>
                </a:lnTo>
                <a:cubicBezTo>
                  <a:pt x="11312083" y="1195393"/>
                  <a:pt x="11319254" y="1194578"/>
                  <a:pt x="11326494" y="1192540"/>
                </a:cubicBezTo>
                <a:cubicBezTo>
                  <a:pt x="11345827" y="1178582"/>
                  <a:pt x="11402549" y="1192280"/>
                  <a:pt x="11425714" y="1174055"/>
                </a:cubicBezTo>
                <a:cubicBezTo>
                  <a:pt x="11435584" y="1168818"/>
                  <a:pt x="11474394" y="1161572"/>
                  <a:pt x="11486762" y="1165661"/>
                </a:cubicBezTo>
                <a:cubicBezTo>
                  <a:pt x="11495890" y="1165274"/>
                  <a:pt x="11503451" y="1161469"/>
                  <a:pt x="11512604" y="1166655"/>
                </a:cubicBezTo>
                <a:cubicBezTo>
                  <a:pt x="11525278" y="1172568"/>
                  <a:pt x="11543167" y="1156041"/>
                  <a:pt x="11546907" y="1165230"/>
                </a:cubicBezTo>
                <a:cubicBezTo>
                  <a:pt x="11559860" y="1153769"/>
                  <a:pt x="11589390" y="1165568"/>
                  <a:pt x="11609497" y="1165957"/>
                </a:cubicBezTo>
                <a:cubicBezTo>
                  <a:pt x="11618283" y="1155387"/>
                  <a:pt x="11651810" y="1166622"/>
                  <a:pt x="11690028" y="1161299"/>
                </a:cubicBezTo>
                <a:cubicBezTo>
                  <a:pt x="11699299" y="1149252"/>
                  <a:pt x="11715874" y="1157832"/>
                  <a:pt x="11737363" y="1140042"/>
                </a:cubicBezTo>
                <a:cubicBezTo>
                  <a:pt x="11739453" y="1141023"/>
                  <a:pt x="11741790" y="1141856"/>
                  <a:pt x="11744299" y="1142517"/>
                </a:cubicBezTo>
                <a:cubicBezTo>
                  <a:pt x="11758871" y="1146360"/>
                  <a:pt x="11775969" y="1143691"/>
                  <a:pt x="11782489" y="1136559"/>
                </a:cubicBezTo>
                <a:cubicBezTo>
                  <a:pt x="11819005" y="1111415"/>
                  <a:pt x="11863484" y="1104658"/>
                  <a:pt x="11902393" y="1094179"/>
                </a:cubicBezTo>
                <a:cubicBezTo>
                  <a:pt x="11947712" y="1084234"/>
                  <a:pt x="11930116" y="1109151"/>
                  <a:pt x="11977404" y="1083129"/>
                </a:cubicBezTo>
                <a:cubicBezTo>
                  <a:pt x="11988336" y="1088925"/>
                  <a:pt x="11995976" y="1088022"/>
                  <a:pt x="12006265" y="1082677"/>
                </a:cubicBezTo>
                <a:cubicBezTo>
                  <a:pt x="12028632" y="1078355"/>
                  <a:pt x="12038487" y="1095853"/>
                  <a:pt x="12054478" y="1081702"/>
                </a:cubicBezTo>
                <a:cubicBezTo>
                  <a:pt x="12076082" y="1080139"/>
                  <a:pt x="12115137" y="1074846"/>
                  <a:pt x="12135890" y="1073294"/>
                </a:cubicBezTo>
                <a:cubicBezTo>
                  <a:pt x="12141602" y="1072588"/>
                  <a:pt x="12145169" y="1070998"/>
                  <a:pt x="12147804" y="1069307"/>
                </a:cubicBezTo>
                <a:lnTo>
                  <a:pt x="12150693" y="1067201"/>
                </a:lnTo>
                <a:lnTo>
                  <a:pt x="12173723" y="1070977"/>
                </a:lnTo>
                <a:lnTo>
                  <a:pt x="12176111" y="1070987"/>
                </a:lnTo>
                <a:lnTo>
                  <a:pt x="12178994" y="1072387"/>
                </a:lnTo>
                <a:lnTo>
                  <a:pt x="12181611" y="1071008"/>
                </a:lnTo>
                <a:lnTo>
                  <a:pt x="12192000" y="1071048"/>
                </a:lnTo>
                <a:lnTo>
                  <a:pt x="12192000" y="2125299"/>
                </a:lnTo>
                <a:lnTo>
                  <a:pt x="0" y="2125299"/>
                </a:lnTo>
                <a:lnTo>
                  <a:pt x="0" y="36535"/>
                </a:lnTo>
                <a:lnTo>
                  <a:pt x="4593" y="36274"/>
                </a:lnTo>
                <a:cubicBezTo>
                  <a:pt x="22762" y="35290"/>
                  <a:pt x="38665" y="35682"/>
                  <a:pt x="47461" y="44659"/>
                </a:cubicBezTo>
                <a:cubicBezTo>
                  <a:pt x="54452" y="22790"/>
                  <a:pt x="95065" y="62881"/>
                  <a:pt x="112677" y="44560"/>
                </a:cubicBezTo>
                <a:cubicBezTo>
                  <a:pt x="118258" y="9277"/>
                  <a:pt x="202831" y="41100"/>
                  <a:pt x="245484" y="35818"/>
                </a:cubicBezTo>
                <a:cubicBezTo>
                  <a:pt x="246366" y="15788"/>
                  <a:pt x="299232" y="22562"/>
                  <a:pt x="272548" y="74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11" name="Freeform: Shape 4110">
            <a:extLst>
              <a:ext uri="{FF2B5EF4-FFF2-40B4-BE49-F238E27FC236}">
                <a16:creationId xmlns:a16="http://schemas.microsoft.com/office/drawing/2014/main" id="{A06EE196-46B1-4987-B8E2-2681AD6A9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46035" y="2992299"/>
            <a:ext cx="2418028" cy="284457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A group of people talking&#10;&#10;Description automatically generated">
            <a:extLst>
              <a:ext uri="{FF2B5EF4-FFF2-40B4-BE49-F238E27FC236}">
                <a16:creationId xmlns:a16="http://schemas.microsoft.com/office/drawing/2014/main" id="{C1E46394-8D51-014E-942E-57D642901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7" r="2" b="2223"/>
          <a:stretch/>
        </p:blipFill>
        <p:spPr bwMode="auto">
          <a:xfrm>
            <a:off x="9167896" y="3137586"/>
            <a:ext cx="2174306" cy="258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3" name="Freeform: Shape 4112">
            <a:extLst>
              <a:ext uri="{FF2B5EF4-FFF2-40B4-BE49-F238E27FC236}">
                <a16:creationId xmlns:a16="http://schemas.microsoft.com/office/drawing/2014/main" id="{B3E7C62F-013B-4BF0-A4FA-40596DEA7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55980" y="516715"/>
            <a:ext cx="2418028" cy="284457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2" name="Picture 6" descr="A black and white hand with a black text&#10;&#10;Description automatically generated">
            <a:extLst>
              <a:ext uri="{FF2B5EF4-FFF2-40B4-BE49-F238E27FC236}">
                <a16:creationId xmlns:a16="http://schemas.microsoft.com/office/drawing/2014/main" id="{60A4C505-6DA7-A049-BD4A-DAFD7FAD9F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" r="-1" b="-1"/>
          <a:stretch/>
        </p:blipFill>
        <p:spPr bwMode="auto">
          <a:xfrm>
            <a:off x="9477841" y="652475"/>
            <a:ext cx="2174306" cy="257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5" name="Rectangle 6">
            <a:extLst>
              <a:ext uri="{FF2B5EF4-FFF2-40B4-BE49-F238E27FC236}">
                <a16:creationId xmlns:a16="http://schemas.microsoft.com/office/drawing/2014/main" id="{C99D11B4-B61D-4ECC-AA3A-DE3A9B692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11427" y="5608888"/>
            <a:ext cx="1149878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470A0B1-2CA8-3F2E-A238-4A6EEC7A5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415363"/>
              </p:ext>
            </p:extLst>
          </p:nvPr>
        </p:nvGraphicFramePr>
        <p:xfrm>
          <a:off x="1137035" y="2194102"/>
          <a:ext cx="7365520" cy="3783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0519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66E02DA7-BC05-4747-9AE2-3144A8D29F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6321" y="643466"/>
            <a:ext cx="4359358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71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76AEF496-001A-D54D-8DF0-070985D4EF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6321" y="643466"/>
            <a:ext cx="4359358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64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4B121F9-FE78-1745-BF9F-832AE6E4ED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1139" y="643466"/>
            <a:ext cx="4289721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303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62A3B5D7-D95E-3C46-9021-344467B816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8104" y="643466"/>
            <a:ext cx="4275792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701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246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Ravenshall School Pupil Safeguarding Policy</vt:lpstr>
      <vt:lpstr>PowerPoint Presentation</vt:lpstr>
      <vt:lpstr>PowerPoint Presentation</vt:lpstr>
      <vt:lpstr>We can help if….</vt:lpstr>
      <vt:lpstr>There are other people you can talk to and who can help you: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Ravenshall School Pupil Safeguarding Policy</dc:title>
  <dc:creator>Clare Blackburn</dc:creator>
  <cp:lastModifiedBy>Clare Blackburn</cp:lastModifiedBy>
  <cp:revision>3</cp:revision>
  <dcterms:created xsi:type="dcterms:W3CDTF">2023-11-03T17:43:25Z</dcterms:created>
  <dcterms:modified xsi:type="dcterms:W3CDTF">2023-11-13T13:57:25Z</dcterms:modified>
</cp:coreProperties>
</file>